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Lst>
  <p:notesMasterIdLst>
    <p:notesMasterId r:id="rId88"/>
  </p:notesMasterIdLst>
  <p:sldIdLst>
    <p:sldId id="256" r:id="rId6"/>
    <p:sldId id="297" r:id="rId7"/>
    <p:sldId id="271" r:id="rId8"/>
    <p:sldId id="314" r:id="rId9"/>
    <p:sldId id="296" r:id="rId10"/>
    <p:sldId id="263" r:id="rId11"/>
    <p:sldId id="303" r:id="rId12"/>
    <p:sldId id="505" r:id="rId13"/>
    <p:sldId id="315" r:id="rId14"/>
    <p:sldId id="316" r:id="rId15"/>
    <p:sldId id="317" r:id="rId16"/>
    <p:sldId id="318" r:id="rId17"/>
    <p:sldId id="319" r:id="rId18"/>
    <p:sldId id="304" r:id="rId19"/>
    <p:sldId id="320" r:id="rId20"/>
    <p:sldId id="321" r:id="rId21"/>
    <p:sldId id="506" r:id="rId22"/>
    <p:sldId id="308" r:id="rId23"/>
    <p:sldId id="267" r:id="rId24"/>
    <p:sldId id="309" r:id="rId25"/>
    <p:sldId id="322" r:id="rId26"/>
    <p:sldId id="323" r:id="rId27"/>
    <p:sldId id="310" r:id="rId28"/>
    <p:sldId id="326" r:id="rId29"/>
    <p:sldId id="327" r:id="rId30"/>
    <p:sldId id="325" r:id="rId31"/>
    <p:sldId id="328" r:id="rId32"/>
    <p:sldId id="290" r:id="rId33"/>
    <p:sldId id="329" r:id="rId34"/>
    <p:sldId id="509" r:id="rId35"/>
    <p:sldId id="291" r:id="rId36"/>
    <p:sldId id="285" r:id="rId37"/>
    <p:sldId id="305" r:id="rId38"/>
    <p:sldId id="264" r:id="rId39"/>
    <p:sldId id="324" r:id="rId40"/>
    <p:sldId id="292" r:id="rId41"/>
    <p:sldId id="331" r:id="rId42"/>
    <p:sldId id="330" r:id="rId43"/>
    <p:sldId id="332" r:id="rId44"/>
    <p:sldId id="293" r:id="rId45"/>
    <p:sldId id="257" r:id="rId46"/>
    <p:sldId id="495" r:id="rId47"/>
    <p:sldId id="333" r:id="rId48"/>
    <p:sldId id="497" r:id="rId49"/>
    <p:sldId id="510" r:id="rId50"/>
    <p:sldId id="334" r:id="rId51"/>
    <p:sldId id="338" r:id="rId52"/>
    <p:sldId id="496" r:id="rId53"/>
    <p:sldId id="494" r:id="rId54"/>
    <p:sldId id="511" r:id="rId55"/>
    <p:sldId id="339" r:id="rId56"/>
    <p:sldId id="340" r:id="rId57"/>
    <p:sldId id="336" r:id="rId58"/>
    <p:sldId id="337" r:id="rId59"/>
    <p:sldId id="498" r:id="rId60"/>
    <p:sldId id="507" r:id="rId61"/>
    <p:sldId id="299" r:id="rId62"/>
    <p:sldId id="499" r:id="rId63"/>
    <p:sldId id="335" r:id="rId64"/>
    <p:sldId id="501" r:id="rId65"/>
    <p:sldId id="269" r:id="rId66"/>
    <p:sldId id="272" r:id="rId67"/>
    <p:sldId id="258" r:id="rId68"/>
    <p:sldId id="512" r:id="rId69"/>
    <p:sldId id="502" r:id="rId70"/>
    <p:sldId id="289" r:id="rId71"/>
    <p:sldId id="262" r:id="rId72"/>
    <p:sldId id="281" r:id="rId73"/>
    <p:sldId id="306" r:id="rId74"/>
    <p:sldId id="277" r:id="rId75"/>
    <p:sldId id="273" r:id="rId76"/>
    <p:sldId id="311" r:id="rId77"/>
    <p:sldId id="312" r:id="rId78"/>
    <p:sldId id="503" r:id="rId79"/>
    <p:sldId id="275" r:id="rId80"/>
    <p:sldId id="278" r:id="rId81"/>
    <p:sldId id="508" r:id="rId82"/>
    <p:sldId id="260" r:id="rId83"/>
    <p:sldId id="307" r:id="rId84"/>
    <p:sldId id="313" r:id="rId85"/>
    <p:sldId id="276" r:id="rId86"/>
    <p:sldId id="504"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ssia Smotrova" userId="a8d6da50-e254-43db-a743-03e22166bebd" providerId="ADAL" clId="{79A2ED49-4AF5-4F4B-B730-AE28955951F5}"/>
    <pc:docChg chg="undo custSel addSld delSld modSld sldOrd">
      <pc:chgData name="Olessia Smotrova" userId="a8d6da50-e254-43db-a743-03e22166bebd" providerId="ADAL" clId="{79A2ED49-4AF5-4F4B-B730-AE28955951F5}" dt="2023-06-17T17:14:52.035" v="2669" actId="20577"/>
      <pc:docMkLst>
        <pc:docMk/>
      </pc:docMkLst>
      <pc:sldChg chg="addSp modSp mod setBg">
        <pc:chgData name="Olessia Smotrova" userId="a8d6da50-e254-43db-a743-03e22166bebd" providerId="ADAL" clId="{79A2ED49-4AF5-4F4B-B730-AE28955951F5}" dt="2023-06-15T17:40:37.701" v="1628" actId="27636"/>
        <pc:sldMkLst>
          <pc:docMk/>
          <pc:sldMk cId="2559566311" sldId="269"/>
        </pc:sldMkLst>
        <pc:spChg chg="mod">
          <ac:chgData name="Olessia Smotrova" userId="a8d6da50-e254-43db-a743-03e22166bebd" providerId="ADAL" clId="{79A2ED49-4AF5-4F4B-B730-AE28955951F5}" dt="2023-06-15T17:40:23.179" v="1623" actId="26606"/>
          <ac:spMkLst>
            <pc:docMk/>
            <pc:sldMk cId="2559566311" sldId="269"/>
            <ac:spMk id="2" creationId="{239A0FAB-C4AC-44CF-850F-644868D73843}"/>
          </ac:spMkLst>
        </pc:spChg>
        <pc:spChg chg="mod">
          <ac:chgData name="Olessia Smotrova" userId="a8d6da50-e254-43db-a743-03e22166bebd" providerId="ADAL" clId="{79A2ED49-4AF5-4F4B-B730-AE28955951F5}" dt="2023-06-15T17:40:37.701" v="1628" actId="27636"/>
          <ac:spMkLst>
            <pc:docMk/>
            <pc:sldMk cId="2559566311" sldId="269"/>
            <ac:spMk id="3" creationId="{0D3463AB-6378-415D-B2ED-500E0B8414F4}"/>
          </ac:spMkLst>
        </pc:spChg>
        <pc:spChg chg="mod">
          <ac:chgData name="Olessia Smotrova" userId="a8d6da50-e254-43db-a743-03e22166bebd" providerId="ADAL" clId="{79A2ED49-4AF5-4F4B-B730-AE28955951F5}" dt="2023-06-15T17:40:23.179" v="1623" actId="26606"/>
          <ac:spMkLst>
            <pc:docMk/>
            <pc:sldMk cId="2559566311" sldId="269"/>
            <ac:spMk id="4" creationId="{BBEDFB6F-C97F-48C0-ABE8-3650CAAD77A6}"/>
          </ac:spMkLst>
        </pc:spChg>
        <pc:spChg chg="mod">
          <ac:chgData name="Olessia Smotrova" userId="a8d6da50-e254-43db-a743-03e22166bebd" providerId="ADAL" clId="{79A2ED49-4AF5-4F4B-B730-AE28955951F5}" dt="2023-06-15T17:40:23.179" v="1623" actId="26606"/>
          <ac:spMkLst>
            <pc:docMk/>
            <pc:sldMk cId="2559566311" sldId="269"/>
            <ac:spMk id="5" creationId="{BDFC1563-94F4-4419-B6AC-06D94D9C4BD4}"/>
          </ac:spMkLst>
        </pc:spChg>
        <pc:spChg chg="mod">
          <ac:chgData name="Olessia Smotrova" userId="a8d6da50-e254-43db-a743-03e22166bebd" providerId="ADAL" clId="{79A2ED49-4AF5-4F4B-B730-AE28955951F5}" dt="2023-06-15T17:40:23.179" v="1623" actId="26606"/>
          <ac:spMkLst>
            <pc:docMk/>
            <pc:sldMk cId="2559566311" sldId="269"/>
            <ac:spMk id="6" creationId="{D4DA442C-FF55-4602-8386-5BE143E2066D}"/>
          </ac:spMkLst>
        </pc:spChg>
        <pc:spChg chg="add">
          <ac:chgData name="Olessia Smotrova" userId="a8d6da50-e254-43db-a743-03e22166bebd" providerId="ADAL" clId="{79A2ED49-4AF5-4F4B-B730-AE28955951F5}" dt="2023-06-15T17:40:23.179" v="1623" actId="26606"/>
          <ac:spMkLst>
            <pc:docMk/>
            <pc:sldMk cId="2559566311" sldId="269"/>
            <ac:spMk id="12" creationId="{5D13CC36-B950-4F02-9BAF-9A7EB267398C}"/>
          </ac:spMkLst>
        </pc:spChg>
        <pc:spChg chg="add">
          <ac:chgData name="Olessia Smotrova" userId="a8d6da50-e254-43db-a743-03e22166bebd" providerId="ADAL" clId="{79A2ED49-4AF5-4F4B-B730-AE28955951F5}" dt="2023-06-15T17:40:23.179" v="1623" actId="26606"/>
          <ac:spMkLst>
            <pc:docMk/>
            <pc:sldMk cId="2559566311" sldId="269"/>
            <ac:spMk id="14" creationId="{D1BDED99-B35B-4FEE-A274-8E8DB6FEEECF}"/>
          </ac:spMkLst>
        </pc:spChg>
        <pc:picChg chg="add">
          <ac:chgData name="Olessia Smotrova" userId="a8d6da50-e254-43db-a743-03e22166bebd" providerId="ADAL" clId="{79A2ED49-4AF5-4F4B-B730-AE28955951F5}" dt="2023-06-15T17:40:23.179" v="1623" actId="26606"/>
          <ac:picMkLst>
            <pc:docMk/>
            <pc:sldMk cId="2559566311" sldId="269"/>
            <ac:picMk id="8" creationId="{B32138EF-1ADE-4F1C-583D-81C5178F2508}"/>
          </ac:picMkLst>
        </pc:picChg>
      </pc:sldChg>
      <pc:sldChg chg="addSp modSp mod setBg">
        <pc:chgData name="Olessia Smotrova" userId="a8d6da50-e254-43db-a743-03e22166bebd" providerId="ADAL" clId="{79A2ED49-4AF5-4F4B-B730-AE28955951F5}" dt="2023-06-15T18:00:19.582" v="2667" actId="20577"/>
        <pc:sldMkLst>
          <pc:docMk/>
          <pc:sldMk cId="2281489010" sldId="272"/>
        </pc:sldMkLst>
        <pc:spChg chg="mod">
          <ac:chgData name="Olessia Smotrova" userId="a8d6da50-e254-43db-a743-03e22166bebd" providerId="ADAL" clId="{79A2ED49-4AF5-4F4B-B730-AE28955951F5}" dt="2023-06-15T17:47:00.175" v="1688" actId="26606"/>
          <ac:spMkLst>
            <pc:docMk/>
            <pc:sldMk cId="2281489010" sldId="272"/>
            <ac:spMk id="2" creationId="{C2E2FE17-4276-4B04-B5C0-54D7217FF1C1}"/>
          </ac:spMkLst>
        </pc:spChg>
        <pc:spChg chg="mod">
          <ac:chgData name="Olessia Smotrova" userId="a8d6da50-e254-43db-a743-03e22166bebd" providerId="ADAL" clId="{79A2ED49-4AF5-4F4B-B730-AE28955951F5}" dt="2023-06-15T18:00:19.582" v="2667" actId="20577"/>
          <ac:spMkLst>
            <pc:docMk/>
            <pc:sldMk cId="2281489010" sldId="272"/>
            <ac:spMk id="3" creationId="{45DA96AA-6195-439B-8A79-C91817E2A422}"/>
          </ac:spMkLst>
        </pc:spChg>
        <pc:spChg chg="mod">
          <ac:chgData name="Olessia Smotrova" userId="a8d6da50-e254-43db-a743-03e22166bebd" providerId="ADAL" clId="{79A2ED49-4AF5-4F4B-B730-AE28955951F5}" dt="2023-06-15T17:47:00.175" v="1688" actId="26606"/>
          <ac:spMkLst>
            <pc:docMk/>
            <pc:sldMk cId="2281489010" sldId="272"/>
            <ac:spMk id="4" creationId="{A0047426-EA75-44D2-B9C2-DBBEDAABF86E}"/>
          </ac:spMkLst>
        </pc:spChg>
        <pc:spChg chg="mod">
          <ac:chgData name="Olessia Smotrova" userId="a8d6da50-e254-43db-a743-03e22166bebd" providerId="ADAL" clId="{79A2ED49-4AF5-4F4B-B730-AE28955951F5}" dt="2023-06-15T17:47:00.175" v="1688" actId="26606"/>
          <ac:spMkLst>
            <pc:docMk/>
            <pc:sldMk cId="2281489010" sldId="272"/>
            <ac:spMk id="5" creationId="{E6D2CFFB-A19F-4219-907D-C850AF218F53}"/>
          </ac:spMkLst>
        </pc:spChg>
        <pc:spChg chg="mod">
          <ac:chgData name="Olessia Smotrova" userId="a8d6da50-e254-43db-a743-03e22166bebd" providerId="ADAL" clId="{79A2ED49-4AF5-4F4B-B730-AE28955951F5}" dt="2023-06-15T17:47:00.175" v="1688" actId="26606"/>
          <ac:spMkLst>
            <pc:docMk/>
            <pc:sldMk cId="2281489010" sldId="272"/>
            <ac:spMk id="6" creationId="{CDC6ABB5-2208-413D-802E-226A7A6DD56D}"/>
          </ac:spMkLst>
        </pc:spChg>
        <pc:spChg chg="add">
          <ac:chgData name="Olessia Smotrova" userId="a8d6da50-e254-43db-a743-03e22166bebd" providerId="ADAL" clId="{79A2ED49-4AF5-4F4B-B730-AE28955951F5}" dt="2023-06-15T17:47:00.175" v="1688" actId="26606"/>
          <ac:spMkLst>
            <pc:docMk/>
            <pc:sldMk cId="2281489010" sldId="272"/>
            <ac:spMk id="12" creationId="{5D13CC36-B950-4F02-9BAF-9A7EB267398C}"/>
          </ac:spMkLst>
        </pc:spChg>
        <pc:spChg chg="add">
          <ac:chgData name="Olessia Smotrova" userId="a8d6da50-e254-43db-a743-03e22166bebd" providerId="ADAL" clId="{79A2ED49-4AF5-4F4B-B730-AE28955951F5}" dt="2023-06-15T17:47:00.175" v="1688" actId="26606"/>
          <ac:spMkLst>
            <pc:docMk/>
            <pc:sldMk cId="2281489010" sldId="272"/>
            <ac:spMk id="14" creationId="{D1BDED99-B35B-4FEE-A274-8E8DB6FEEECF}"/>
          </ac:spMkLst>
        </pc:spChg>
        <pc:picChg chg="add">
          <ac:chgData name="Olessia Smotrova" userId="a8d6da50-e254-43db-a743-03e22166bebd" providerId="ADAL" clId="{79A2ED49-4AF5-4F4B-B730-AE28955951F5}" dt="2023-06-15T17:47:00.175" v="1688" actId="26606"/>
          <ac:picMkLst>
            <pc:docMk/>
            <pc:sldMk cId="2281489010" sldId="272"/>
            <ac:picMk id="8" creationId="{44022C4E-F02C-FCA1-03E2-909EC539C004}"/>
          </ac:picMkLst>
        </pc:picChg>
      </pc:sldChg>
      <pc:sldChg chg="del ord">
        <pc:chgData name="Olessia Smotrova" userId="a8d6da50-e254-43db-a743-03e22166bebd" providerId="ADAL" clId="{79A2ED49-4AF5-4F4B-B730-AE28955951F5}" dt="2023-06-15T19:13:07.763" v="2668" actId="47"/>
        <pc:sldMkLst>
          <pc:docMk/>
          <pc:sldMk cId="3807214070" sldId="274"/>
        </pc:sldMkLst>
      </pc:sldChg>
      <pc:sldChg chg="addSp delSp modSp mod setBg">
        <pc:chgData name="Olessia Smotrova" userId="a8d6da50-e254-43db-a743-03e22166bebd" providerId="ADAL" clId="{79A2ED49-4AF5-4F4B-B730-AE28955951F5}" dt="2023-06-15T17:36:47.260" v="1214" actId="26606"/>
        <pc:sldMkLst>
          <pc:docMk/>
          <pc:sldMk cId="3373388716" sldId="335"/>
        </pc:sldMkLst>
        <pc:spChg chg="mod">
          <ac:chgData name="Olessia Smotrova" userId="a8d6da50-e254-43db-a743-03e22166bebd" providerId="ADAL" clId="{79A2ED49-4AF5-4F4B-B730-AE28955951F5}" dt="2023-06-15T17:36:47.260" v="1214" actId="26606"/>
          <ac:spMkLst>
            <pc:docMk/>
            <pc:sldMk cId="3373388716" sldId="335"/>
            <ac:spMk id="2" creationId="{957475DA-A065-46CB-ADF0-8BDFE03D6457}"/>
          </ac:spMkLst>
        </pc:spChg>
        <pc:spChg chg="del mod">
          <ac:chgData name="Olessia Smotrova" userId="a8d6da50-e254-43db-a743-03e22166bebd" providerId="ADAL" clId="{79A2ED49-4AF5-4F4B-B730-AE28955951F5}" dt="2023-06-15T17:36:47.260" v="1214" actId="26606"/>
          <ac:spMkLst>
            <pc:docMk/>
            <pc:sldMk cId="3373388716" sldId="335"/>
            <ac:spMk id="3" creationId="{F0D64F1E-83EE-4DE9-A5C2-9A83B0E7FDAE}"/>
          </ac:spMkLst>
        </pc:spChg>
        <pc:spChg chg="mod">
          <ac:chgData name="Olessia Smotrova" userId="a8d6da50-e254-43db-a743-03e22166bebd" providerId="ADAL" clId="{79A2ED49-4AF5-4F4B-B730-AE28955951F5}" dt="2023-06-15T17:36:47.260" v="1214" actId="26606"/>
          <ac:spMkLst>
            <pc:docMk/>
            <pc:sldMk cId="3373388716" sldId="335"/>
            <ac:spMk id="4" creationId="{F585E8BD-C731-49A5-BD17-8765640A5BC6}"/>
          </ac:spMkLst>
        </pc:spChg>
        <pc:spChg chg="mod">
          <ac:chgData name="Olessia Smotrova" userId="a8d6da50-e254-43db-a743-03e22166bebd" providerId="ADAL" clId="{79A2ED49-4AF5-4F4B-B730-AE28955951F5}" dt="2023-06-15T17:36:47.260" v="1214" actId="26606"/>
          <ac:spMkLst>
            <pc:docMk/>
            <pc:sldMk cId="3373388716" sldId="335"/>
            <ac:spMk id="5" creationId="{A590112B-935B-4239-A709-84CBC1029798}"/>
          </ac:spMkLst>
        </pc:spChg>
        <pc:spChg chg="mod">
          <ac:chgData name="Olessia Smotrova" userId="a8d6da50-e254-43db-a743-03e22166bebd" providerId="ADAL" clId="{79A2ED49-4AF5-4F4B-B730-AE28955951F5}" dt="2023-06-15T17:36:47.260" v="1214" actId="26606"/>
          <ac:spMkLst>
            <pc:docMk/>
            <pc:sldMk cId="3373388716" sldId="335"/>
            <ac:spMk id="6" creationId="{A17A3329-10CB-4BBF-A7E5-766964C74A28}"/>
          </ac:spMkLst>
        </pc:spChg>
        <pc:spChg chg="add">
          <ac:chgData name="Olessia Smotrova" userId="a8d6da50-e254-43db-a743-03e22166bebd" providerId="ADAL" clId="{79A2ED49-4AF5-4F4B-B730-AE28955951F5}" dt="2023-06-15T17:36:47.260" v="1214" actId="26606"/>
          <ac:spMkLst>
            <pc:docMk/>
            <pc:sldMk cId="3373388716" sldId="335"/>
            <ac:spMk id="13" creationId="{D1D34770-47A8-402C-AF23-2B653F2D88C1}"/>
          </ac:spMkLst>
        </pc:spChg>
        <pc:graphicFrameChg chg="add">
          <ac:chgData name="Olessia Smotrova" userId="a8d6da50-e254-43db-a743-03e22166bebd" providerId="ADAL" clId="{79A2ED49-4AF5-4F4B-B730-AE28955951F5}" dt="2023-06-15T17:36:47.260" v="1214" actId="26606"/>
          <ac:graphicFrameMkLst>
            <pc:docMk/>
            <pc:sldMk cId="3373388716" sldId="335"/>
            <ac:graphicFrameMk id="8" creationId="{39597D2E-5FB7-99B1-08C2-C1C0EDFD8629}"/>
          </ac:graphicFrameMkLst>
        </pc:graphicFrameChg>
        <pc:picChg chg="add">
          <ac:chgData name="Olessia Smotrova" userId="a8d6da50-e254-43db-a743-03e22166bebd" providerId="ADAL" clId="{79A2ED49-4AF5-4F4B-B730-AE28955951F5}" dt="2023-06-15T17:36:47.260" v="1214" actId="26606"/>
          <ac:picMkLst>
            <pc:docMk/>
            <pc:sldMk cId="3373388716" sldId="335"/>
            <ac:picMk id="9" creationId="{304DBE1D-2480-B16C-C85E-F3D8AE01B633}"/>
          </ac:picMkLst>
        </pc:picChg>
      </pc:sldChg>
      <pc:sldChg chg="addSp modSp mod setBg">
        <pc:chgData name="Olessia Smotrova" userId="a8d6da50-e254-43db-a743-03e22166bebd" providerId="ADAL" clId="{79A2ED49-4AF5-4F4B-B730-AE28955951F5}" dt="2023-06-15T17:20:56.216" v="771" actId="20577"/>
        <pc:sldMkLst>
          <pc:docMk/>
          <pc:sldMk cId="101189506" sldId="336"/>
        </pc:sldMkLst>
        <pc:spChg chg="mod">
          <ac:chgData name="Olessia Smotrova" userId="a8d6da50-e254-43db-a743-03e22166bebd" providerId="ADAL" clId="{79A2ED49-4AF5-4F4B-B730-AE28955951F5}" dt="2023-06-15T17:12:45.083" v="430" actId="26606"/>
          <ac:spMkLst>
            <pc:docMk/>
            <pc:sldMk cId="101189506" sldId="336"/>
            <ac:spMk id="2" creationId="{17BF7715-0F72-4CB3-92EF-02D95A565C1A}"/>
          </ac:spMkLst>
        </pc:spChg>
        <pc:spChg chg="mod">
          <ac:chgData name="Olessia Smotrova" userId="a8d6da50-e254-43db-a743-03e22166bebd" providerId="ADAL" clId="{79A2ED49-4AF5-4F4B-B730-AE28955951F5}" dt="2023-06-15T17:20:56.216" v="771" actId="20577"/>
          <ac:spMkLst>
            <pc:docMk/>
            <pc:sldMk cId="101189506" sldId="336"/>
            <ac:spMk id="3" creationId="{56927F4A-B9B7-42A0-AC5B-EA8A3F43C16E}"/>
          </ac:spMkLst>
        </pc:spChg>
        <pc:spChg chg="mod">
          <ac:chgData name="Olessia Smotrova" userId="a8d6da50-e254-43db-a743-03e22166bebd" providerId="ADAL" clId="{79A2ED49-4AF5-4F4B-B730-AE28955951F5}" dt="2023-06-15T17:12:45.083" v="430" actId="26606"/>
          <ac:spMkLst>
            <pc:docMk/>
            <pc:sldMk cId="101189506" sldId="336"/>
            <ac:spMk id="4" creationId="{5357123E-2F46-4DE3-A1C2-F5F67B5B2FB5}"/>
          </ac:spMkLst>
        </pc:spChg>
        <pc:spChg chg="mod">
          <ac:chgData name="Olessia Smotrova" userId="a8d6da50-e254-43db-a743-03e22166bebd" providerId="ADAL" clId="{79A2ED49-4AF5-4F4B-B730-AE28955951F5}" dt="2023-06-15T17:12:45.083" v="430" actId="26606"/>
          <ac:spMkLst>
            <pc:docMk/>
            <pc:sldMk cId="101189506" sldId="336"/>
            <ac:spMk id="5" creationId="{BACAD2D4-0A0A-42E3-BBF2-EB9D5668FEC7}"/>
          </ac:spMkLst>
        </pc:spChg>
        <pc:spChg chg="mod">
          <ac:chgData name="Olessia Smotrova" userId="a8d6da50-e254-43db-a743-03e22166bebd" providerId="ADAL" clId="{79A2ED49-4AF5-4F4B-B730-AE28955951F5}" dt="2023-06-15T17:12:45.083" v="430" actId="26606"/>
          <ac:spMkLst>
            <pc:docMk/>
            <pc:sldMk cId="101189506" sldId="336"/>
            <ac:spMk id="6" creationId="{B4D8ED2A-2166-4DC1-8618-799B8BEBA046}"/>
          </ac:spMkLst>
        </pc:spChg>
        <pc:spChg chg="add">
          <ac:chgData name="Olessia Smotrova" userId="a8d6da50-e254-43db-a743-03e22166bebd" providerId="ADAL" clId="{79A2ED49-4AF5-4F4B-B730-AE28955951F5}" dt="2023-06-15T17:12:45.083" v="430" actId="26606"/>
          <ac:spMkLst>
            <pc:docMk/>
            <pc:sldMk cId="101189506" sldId="336"/>
            <ac:spMk id="12" creationId="{D1D34770-47A8-402C-AF23-2B653F2D88C1}"/>
          </ac:spMkLst>
        </pc:spChg>
        <pc:picChg chg="add">
          <ac:chgData name="Olessia Smotrova" userId="a8d6da50-e254-43db-a743-03e22166bebd" providerId="ADAL" clId="{79A2ED49-4AF5-4F4B-B730-AE28955951F5}" dt="2023-06-15T17:12:45.083" v="430" actId="26606"/>
          <ac:picMkLst>
            <pc:docMk/>
            <pc:sldMk cId="101189506" sldId="336"/>
            <ac:picMk id="8" creationId="{0E1CF3F5-784C-16A7-18D4-EE93FBFF3E39}"/>
          </ac:picMkLst>
        </pc:picChg>
      </pc:sldChg>
      <pc:sldChg chg="addSp modSp mod setBg">
        <pc:chgData name="Olessia Smotrova" userId="a8d6da50-e254-43db-a743-03e22166bebd" providerId="ADAL" clId="{79A2ED49-4AF5-4F4B-B730-AE28955951F5}" dt="2023-06-15T17:25:48.300" v="931" actId="27636"/>
        <pc:sldMkLst>
          <pc:docMk/>
          <pc:sldMk cId="1828515278" sldId="337"/>
        </pc:sldMkLst>
        <pc:spChg chg="mod">
          <ac:chgData name="Olessia Smotrova" userId="a8d6da50-e254-43db-a743-03e22166bebd" providerId="ADAL" clId="{79A2ED49-4AF5-4F4B-B730-AE28955951F5}" dt="2023-06-15T17:25:39.101" v="924" actId="26606"/>
          <ac:spMkLst>
            <pc:docMk/>
            <pc:sldMk cId="1828515278" sldId="337"/>
            <ac:spMk id="2" creationId="{8E21DEFC-DDFF-4BD8-9D57-134488C1B0A0}"/>
          </ac:spMkLst>
        </pc:spChg>
        <pc:spChg chg="mod">
          <ac:chgData name="Olessia Smotrova" userId="a8d6da50-e254-43db-a743-03e22166bebd" providerId="ADAL" clId="{79A2ED49-4AF5-4F4B-B730-AE28955951F5}" dt="2023-06-15T17:25:48.300" v="931" actId="27636"/>
          <ac:spMkLst>
            <pc:docMk/>
            <pc:sldMk cId="1828515278" sldId="337"/>
            <ac:spMk id="3" creationId="{D572C93A-8BF0-4F93-BF98-EAEADF60C958}"/>
          </ac:spMkLst>
        </pc:spChg>
        <pc:spChg chg="mod">
          <ac:chgData name="Olessia Smotrova" userId="a8d6da50-e254-43db-a743-03e22166bebd" providerId="ADAL" clId="{79A2ED49-4AF5-4F4B-B730-AE28955951F5}" dt="2023-06-15T17:25:39.101" v="924" actId="26606"/>
          <ac:spMkLst>
            <pc:docMk/>
            <pc:sldMk cId="1828515278" sldId="337"/>
            <ac:spMk id="4" creationId="{9ACBA59E-4DF9-4B30-9515-50CE0535220D}"/>
          </ac:spMkLst>
        </pc:spChg>
        <pc:spChg chg="mod">
          <ac:chgData name="Olessia Smotrova" userId="a8d6da50-e254-43db-a743-03e22166bebd" providerId="ADAL" clId="{79A2ED49-4AF5-4F4B-B730-AE28955951F5}" dt="2023-06-15T17:25:39.101" v="924" actId="26606"/>
          <ac:spMkLst>
            <pc:docMk/>
            <pc:sldMk cId="1828515278" sldId="337"/>
            <ac:spMk id="5" creationId="{00D1D1D2-EAC5-4B59-9594-82495D9B859B}"/>
          </ac:spMkLst>
        </pc:spChg>
        <pc:spChg chg="mod">
          <ac:chgData name="Olessia Smotrova" userId="a8d6da50-e254-43db-a743-03e22166bebd" providerId="ADAL" clId="{79A2ED49-4AF5-4F4B-B730-AE28955951F5}" dt="2023-06-15T17:25:39.101" v="924" actId="26606"/>
          <ac:spMkLst>
            <pc:docMk/>
            <pc:sldMk cId="1828515278" sldId="337"/>
            <ac:spMk id="6" creationId="{96662BB9-8A93-4DBC-BE1F-EC1E4E354899}"/>
          </ac:spMkLst>
        </pc:spChg>
        <pc:spChg chg="add">
          <ac:chgData name="Olessia Smotrova" userId="a8d6da50-e254-43db-a743-03e22166bebd" providerId="ADAL" clId="{79A2ED49-4AF5-4F4B-B730-AE28955951F5}" dt="2023-06-15T17:25:39.101" v="924" actId="26606"/>
          <ac:spMkLst>
            <pc:docMk/>
            <pc:sldMk cId="1828515278" sldId="337"/>
            <ac:spMk id="12" creationId="{F944E337-3E5D-4A1F-A5A1-2057F25B8A7B}"/>
          </ac:spMkLst>
        </pc:spChg>
        <pc:spChg chg="add">
          <ac:chgData name="Olessia Smotrova" userId="a8d6da50-e254-43db-a743-03e22166bebd" providerId="ADAL" clId="{79A2ED49-4AF5-4F4B-B730-AE28955951F5}" dt="2023-06-15T17:25:39.101" v="924" actId="26606"/>
          <ac:spMkLst>
            <pc:docMk/>
            <pc:sldMk cId="1828515278" sldId="337"/>
            <ac:spMk id="14" creationId="{4DA50D69-7CF7-4844-B844-A2B821C77F24}"/>
          </ac:spMkLst>
        </pc:spChg>
        <pc:picChg chg="add">
          <ac:chgData name="Olessia Smotrova" userId="a8d6da50-e254-43db-a743-03e22166bebd" providerId="ADAL" clId="{79A2ED49-4AF5-4F4B-B730-AE28955951F5}" dt="2023-06-15T17:25:39.101" v="924" actId="26606"/>
          <ac:picMkLst>
            <pc:docMk/>
            <pc:sldMk cId="1828515278" sldId="337"/>
            <ac:picMk id="8" creationId="{2B01DF64-5B76-2EB8-5858-1095704D5293}"/>
          </ac:picMkLst>
        </pc:picChg>
      </pc:sldChg>
      <pc:sldChg chg="modSp mod">
        <pc:chgData name="Olessia Smotrova" userId="a8d6da50-e254-43db-a743-03e22166bebd" providerId="ADAL" clId="{79A2ED49-4AF5-4F4B-B730-AE28955951F5}" dt="2023-06-15T16:49:57.263" v="208" actId="1038"/>
        <pc:sldMkLst>
          <pc:docMk/>
          <pc:sldMk cId="3698280335" sldId="339"/>
        </pc:sldMkLst>
        <pc:spChg chg="mod">
          <ac:chgData name="Olessia Smotrova" userId="a8d6da50-e254-43db-a743-03e22166bebd" providerId="ADAL" clId="{79A2ED49-4AF5-4F4B-B730-AE28955951F5}" dt="2023-06-15T16:45:10.292" v="54" actId="14100"/>
          <ac:spMkLst>
            <pc:docMk/>
            <pc:sldMk cId="3698280335" sldId="339"/>
            <ac:spMk id="2" creationId="{605DA481-9C80-43F9-85DE-885AD85EAEA4}"/>
          </ac:spMkLst>
        </pc:spChg>
        <pc:spChg chg="mod">
          <ac:chgData name="Olessia Smotrova" userId="a8d6da50-e254-43db-a743-03e22166bebd" providerId="ADAL" clId="{79A2ED49-4AF5-4F4B-B730-AE28955951F5}" dt="2023-06-15T16:49:28.307" v="190" actId="14100"/>
          <ac:spMkLst>
            <pc:docMk/>
            <pc:sldMk cId="3698280335" sldId="339"/>
            <ac:spMk id="3" creationId="{5818ADCC-F3B9-4001-9A92-E8FFA87AD019}"/>
          </ac:spMkLst>
        </pc:spChg>
        <pc:picChg chg="mod ord modCrop">
          <ac:chgData name="Olessia Smotrova" userId="a8d6da50-e254-43db-a743-03e22166bebd" providerId="ADAL" clId="{79A2ED49-4AF5-4F4B-B730-AE28955951F5}" dt="2023-06-15T16:49:57.263" v="208" actId="1038"/>
          <ac:picMkLst>
            <pc:docMk/>
            <pc:sldMk cId="3698280335" sldId="339"/>
            <ac:picMk id="6" creationId="{92BAC707-85B1-48E2-92F7-9B0A808DF60F}"/>
          </ac:picMkLst>
        </pc:picChg>
      </pc:sldChg>
      <pc:sldChg chg="addSp delSp modSp mod setBg">
        <pc:chgData name="Olessia Smotrova" userId="a8d6da50-e254-43db-a743-03e22166bebd" providerId="ADAL" clId="{79A2ED49-4AF5-4F4B-B730-AE28955951F5}" dt="2023-06-15T17:06:10.827" v="302" actId="20577"/>
        <pc:sldMkLst>
          <pc:docMk/>
          <pc:sldMk cId="3758262265" sldId="340"/>
        </pc:sldMkLst>
        <pc:spChg chg="mod">
          <ac:chgData name="Olessia Smotrova" userId="a8d6da50-e254-43db-a743-03e22166bebd" providerId="ADAL" clId="{79A2ED49-4AF5-4F4B-B730-AE28955951F5}" dt="2023-06-15T17:05:59.441" v="297" actId="20577"/>
          <ac:spMkLst>
            <pc:docMk/>
            <pc:sldMk cId="3758262265" sldId="340"/>
            <ac:spMk id="2" creationId="{5333DFB6-2F6C-4FC9-BB37-0C5B34D44EC6}"/>
          </ac:spMkLst>
        </pc:spChg>
        <pc:spChg chg="mod">
          <ac:chgData name="Olessia Smotrova" userId="a8d6da50-e254-43db-a743-03e22166bebd" providerId="ADAL" clId="{79A2ED49-4AF5-4F4B-B730-AE28955951F5}" dt="2023-06-15T17:06:10.827" v="302" actId="20577"/>
          <ac:spMkLst>
            <pc:docMk/>
            <pc:sldMk cId="3758262265" sldId="340"/>
            <ac:spMk id="3" creationId="{27A09EB8-5091-4FCA-A189-17EE9EAE6F9C}"/>
          </ac:spMkLst>
        </pc:spChg>
        <pc:spChg chg="mod">
          <ac:chgData name="Olessia Smotrova" userId="a8d6da50-e254-43db-a743-03e22166bebd" providerId="ADAL" clId="{79A2ED49-4AF5-4F4B-B730-AE28955951F5}" dt="2023-06-15T16:53:31.899" v="266" actId="26606"/>
          <ac:spMkLst>
            <pc:docMk/>
            <pc:sldMk cId="3758262265" sldId="340"/>
            <ac:spMk id="4" creationId="{BB8FBC78-454B-48A2-A57A-AC1726CAC02F}"/>
          </ac:spMkLst>
        </pc:spChg>
        <pc:spChg chg="mod">
          <ac:chgData name="Olessia Smotrova" userId="a8d6da50-e254-43db-a743-03e22166bebd" providerId="ADAL" clId="{79A2ED49-4AF5-4F4B-B730-AE28955951F5}" dt="2023-06-15T16:53:31.899" v="266" actId="26606"/>
          <ac:spMkLst>
            <pc:docMk/>
            <pc:sldMk cId="3758262265" sldId="340"/>
            <ac:spMk id="5" creationId="{8CE0C86A-575E-4344-9759-4E29298C961E}"/>
          </ac:spMkLst>
        </pc:spChg>
        <pc:spChg chg="mod">
          <ac:chgData name="Olessia Smotrova" userId="a8d6da50-e254-43db-a743-03e22166bebd" providerId="ADAL" clId="{79A2ED49-4AF5-4F4B-B730-AE28955951F5}" dt="2023-06-15T16:53:18.374" v="264" actId="26606"/>
          <ac:spMkLst>
            <pc:docMk/>
            <pc:sldMk cId="3758262265" sldId="340"/>
            <ac:spMk id="6" creationId="{F0933B41-245D-4554-B741-1340F337D5E8}"/>
          </ac:spMkLst>
        </pc:spChg>
        <pc:spChg chg="add del">
          <ac:chgData name="Olessia Smotrova" userId="a8d6da50-e254-43db-a743-03e22166bebd" providerId="ADAL" clId="{79A2ED49-4AF5-4F4B-B730-AE28955951F5}" dt="2023-06-15T16:53:31.899" v="266" actId="26606"/>
          <ac:spMkLst>
            <pc:docMk/>
            <pc:sldMk cId="3758262265" sldId="340"/>
            <ac:spMk id="12" creationId="{D009D6D5-DAC2-4A8B-A17A-E206B9012D09}"/>
          </ac:spMkLst>
        </pc:spChg>
        <pc:spChg chg="add">
          <ac:chgData name="Olessia Smotrova" userId="a8d6da50-e254-43db-a743-03e22166bebd" providerId="ADAL" clId="{79A2ED49-4AF5-4F4B-B730-AE28955951F5}" dt="2023-06-15T16:53:31.899" v="266" actId="26606"/>
          <ac:spMkLst>
            <pc:docMk/>
            <pc:sldMk cId="3758262265" sldId="340"/>
            <ac:spMk id="17" creationId="{D1D34770-47A8-402C-AF23-2B653F2D88C1}"/>
          </ac:spMkLst>
        </pc:spChg>
        <pc:picChg chg="add mod ord">
          <ac:chgData name="Olessia Smotrova" userId="a8d6da50-e254-43db-a743-03e22166bebd" providerId="ADAL" clId="{79A2ED49-4AF5-4F4B-B730-AE28955951F5}" dt="2023-06-15T16:53:31.899" v="266" actId="26606"/>
          <ac:picMkLst>
            <pc:docMk/>
            <pc:sldMk cId="3758262265" sldId="340"/>
            <ac:picMk id="8" creationId="{AC68863D-C5AC-22EE-DED6-70AFF25B72AD}"/>
          </ac:picMkLst>
        </pc:picChg>
      </pc:sldChg>
      <pc:sldChg chg="del">
        <pc:chgData name="Olessia Smotrova" userId="a8d6da50-e254-43db-a743-03e22166bebd" providerId="ADAL" clId="{79A2ED49-4AF5-4F4B-B730-AE28955951F5}" dt="2023-06-15T17:55:38.494" v="2207" actId="47"/>
        <pc:sldMkLst>
          <pc:docMk/>
          <pc:sldMk cId="3086040491" sldId="454"/>
        </pc:sldMkLst>
      </pc:sldChg>
      <pc:sldChg chg="addSp delSp modSp mod setBg">
        <pc:chgData name="Olessia Smotrova" userId="a8d6da50-e254-43db-a743-03e22166bebd" providerId="ADAL" clId="{79A2ED49-4AF5-4F4B-B730-AE28955951F5}" dt="2023-06-15T17:31:57.446" v="1144" actId="403"/>
        <pc:sldMkLst>
          <pc:docMk/>
          <pc:sldMk cId="3920708147" sldId="499"/>
        </pc:sldMkLst>
        <pc:spChg chg="mod">
          <ac:chgData name="Olessia Smotrova" userId="a8d6da50-e254-43db-a743-03e22166bebd" providerId="ADAL" clId="{79A2ED49-4AF5-4F4B-B730-AE28955951F5}" dt="2023-06-15T17:31:20.668" v="1134" actId="26606"/>
          <ac:spMkLst>
            <pc:docMk/>
            <pc:sldMk cId="3920708147" sldId="499"/>
            <ac:spMk id="2" creationId="{29153738-C985-462C-B7CE-2781F71AEB44}"/>
          </ac:spMkLst>
        </pc:spChg>
        <pc:spChg chg="del mod">
          <ac:chgData name="Olessia Smotrova" userId="a8d6da50-e254-43db-a743-03e22166bebd" providerId="ADAL" clId="{79A2ED49-4AF5-4F4B-B730-AE28955951F5}" dt="2023-06-15T17:31:46.565" v="1140" actId="21"/>
          <ac:spMkLst>
            <pc:docMk/>
            <pc:sldMk cId="3920708147" sldId="499"/>
            <ac:spMk id="3" creationId="{560E156D-0899-4930-873A-007FC2A9329C}"/>
          </ac:spMkLst>
        </pc:spChg>
        <pc:spChg chg="mod">
          <ac:chgData name="Olessia Smotrova" userId="a8d6da50-e254-43db-a743-03e22166bebd" providerId="ADAL" clId="{79A2ED49-4AF5-4F4B-B730-AE28955951F5}" dt="2023-06-15T17:31:20.668" v="1134" actId="26606"/>
          <ac:spMkLst>
            <pc:docMk/>
            <pc:sldMk cId="3920708147" sldId="499"/>
            <ac:spMk id="4" creationId="{58050C12-D6C5-4EDA-8A43-1744FC480728}"/>
          </ac:spMkLst>
        </pc:spChg>
        <pc:spChg chg="mod">
          <ac:chgData name="Olessia Smotrova" userId="a8d6da50-e254-43db-a743-03e22166bebd" providerId="ADAL" clId="{79A2ED49-4AF5-4F4B-B730-AE28955951F5}" dt="2023-06-15T17:31:20.668" v="1134" actId="26606"/>
          <ac:spMkLst>
            <pc:docMk/>
            <pc:sldMk cId="3920708147" sldId="499"/>
            <ac:spMk id="5" creationId="{D7C27ED7-249C-4190-B51E-2463E22537EB}"/>
          </ac:spMkLst>
        </pc:spChg>
        <pc:spChg chg="mod">
          <ac:chgData name="Olessia Smotrova" userId="a8d6da50-e254-43db-a743-03e22166bebd" providerId="ADAL" clId="{79A2ED49-4AF5-4F4B-B730-AE28955951F5}" dt="2023-06-15T17:31:20.668" v="1134" actId="26606"/>
          <ac:spMkLst>
            <pc:docMk/>
            <pc:sldMk cId="3920708147" sldId="499"/>
            <ac:spMk id="6" creationId="{993599F7-1809-4B21-8F97-B59EF593A3B3}"/>
          </ac:spMkLst>
        </pc:spChg>
        <pc:spChg chg="add mod">
          <ac:chgData name="Olessia Smotrova" userId="a8d6da50-e254-43db-a743-03e22166bebd" providerId="ADAL" clId="{79A2ED49-4AF5-4F4B-B730-AE28955951F5}" dt="2023-06-15T17:31:42.062" v="1138" actId="2085"/>
          <ac:spMkLst>
            <pc:docMk/>
            <pc:sldMk cId="3920708147" sldId="499"/>
            <ac:spMk id="7" creationId="{9F423632-868D-894A-423F-5766EF6F54C2}"/>
          </ac:spMkLst>
        </pc:spChg>
        <pc:spChg chg="add del mod">
          <ac:chgData name="Olessia Smotrova" userId="a8d6da50-e254-43db-a743-03e22166bebd" providerId="ADAL" clId="{79A2ED49-4AF5-4F4B-B730-AE28955951F5}" dt="2023-06-15T17:31:49.388" v="1141"/>
          <ac:spMkLst>
            <pc:docMk/>
            <pc:sldMk cId="3920708147" sldId="499"/>
            <ac:spMk id="10" creationId="{46A46A48-BD5D-3715-F5F9-08355A153E91}"/>
          </ac:spMkLst>
        </pc:spChg>
        <pc:spChg chg="add mod">
          <ac:chgData name="Olessia Smotrova" userId="a8d6da50-e254-43db-a743-03e22166bebd" providerId="ADAL" clId="{79A2ED49-4AF5-4F4B-B730-AE28955951F5}" dt="2023-06-15T17:31:57.446" v="1144" actId="403"/>
          <ac:spMkLst>
            <pc:docMk/>
            <pc:sldMk cId="3920708147" sldId="499"/>
            <ac:spMk id="11" creationId="{AB469A05-FD03-BD70-5E76-0CBC4A0459C5}"/>
          </ac:spMkLst>
        </pc:spChg>
        <pc:spChg chg="add">
          <ac:chgData name="Olessia Smotrova" userId="a8d6da50-e254-43db-a743-03e22166bebd" providerId="ADAL" clId="{79A2ED49-4AF5-4F4B-B730-AE28955951F5}" dt="2023-06-15T17:31:20.668" v="1134" actId="26606"/>
          <ac:spMkLst>
            <pc:docMk/>
            <pc:sldMk cId="3920708147" sldId="499"/>
            <ac:spMk id="12" creationId="{2C61293E-6EBE-43EF-A52C-9BEBFD7679D4}"/>
          </ac:spMkLst>
        </pc:spChg>
        <pc:spChg chg="add">
          <ac:chgData name="Olessia Smotrova" userId="a8d6da50-e254-43db-a743-03e22166bebd" providerId="ADAL" clId="{79A2ED49-4AF5-4F4B-B730-AE28955951F5}" dt="2023-06-15T17:31:20.668" v="1134" actId="26606"/>
          <ac:spMkLst>
            <pc:docMk/>
            <pc:sldMk cId="3920708147" sldId="499"/>
            <ac:spMk id="14" creationId="{3FCFB1DE-0B7E-48CC-BA90-B2AB0889F9D6}"/>
          </ac:spMkLst>
        </pc:spChg>
        <pc:picChg chg="add">
          <ac:chgData name="Olessia Smotrova" userId="a8d6da50-e254-43db-a743-03e22166bebd" providerId="ADAL" clId="{79A2ED49-4AF5-4F4B-B730-AE28955951F5}" dt="2023-06-15T17:31:20.668" v="1134" actId="26606"/>
          <ac:picMkLst>
            <pc:docMk/>
            <pc:sldMk cId="3920708147" sldId="499"/>
            <ac:picMk id="8" creationId="{5675DD54-DB28-0610-D083-436DE51B1B9C}"/>
          </ac:picMkLst>
        </pc:picChg>
      </pc:sldChg>
      <pc:sldChg chg="addSp delSp modSp del mod setBg delDesignElem">
        <pc:chgData name="Olessia Smotrova" userId="a8d6da50-e254-43db-a743-03e22166bebd" providerId="ADAL" clId="{79A2ED49-4AF5-4F4B-B730-AE28955951F5}" dt="2023-06-15T17:52:04.465" v="1914" actId="47"/>
        <pc:sldMkLst>
          <pc:docMk/>
          <pc:sldMk cId="458366695" sldId="500"/>
        </pc:sldMkLst>
        <pc:spChg chg="mod">
          <ac:chgData name="Olessia Smotrova" userId="a8d6da50-e254-43db-a743-03e22166bebd" providerId="ADAL" clId="{79A2ED49-4AF5-4F4B-B730-AE28955951F5}" dt="2023-06-15T17:51:23.074" v="1904" actId="26606"/>
          <ac:spMkLst>
            <pc:docMk/>
            <pc:sldMk cId="458366695" sldId="500"/>
            <ac:spMk id="2" creationId="{8558587B-E347-4692-BDD3-A5D86975E75E}"/>
          </ac:spMkLst>
        </pc:spChg>
        <pc:spChg chg="mod">
          <ac:chgData name="Olessia Smotrova" userId="a8d6da50-e254-43db-a743-03e22166bebd" providerId="ADAL" clId="{79A2ED49-4AF5-4F4B-B730-AE28955951F5}" dt="2023-06-15T17:51:23.074" v="1904" actId="26606"/>
          <ac:spMkLst>
            <pc:docMk/>
            <pc:sldMk cId="458366695" sldId="500"/>
            <ac:spMk id="3" creationId="{5AF693C1-BD32-41BC-9804-DA7E2D5747F6}"/>
          </ac:spMkLst>
        </pc:spChg>
        <pc:spChg chg="mod">
          <ac:chgData name="Olessia Smotrova" userId="a8d6da50-e254-43db-a743-03e22166bebd" providerId="ADAL" clId="{79A2ED49-4AF5-4F4B-B730-AE28955951F5}" dt="2023-06-15T17:51:35.563" v="1906"/>
          <ac:spMkLst>
            <pc:docMk/>
            <pc:sldMk cId="458366695" sldId="500"/>
            <ac:spMk id="4" creationId="{75E9564A-A717-4D1C-8AA8-A3E8F4F4B117}"/>
          </ac:spMkLst>
        </pc:spChg>
        <pc:spChg chg="mod">
          <ac:chgData name="Olessia Smotrova" userId="a8d6da50-e254-43db-a743-03e22166bebd" providerId="ADAL" clId="{79A2ED49-4AF5-4F4B-B730-AE28955951F5}" dt="2023-06-15T17:51:23.074" v="1904" actId="26606"/>
          <ac:spMkLst>
            <pc:docMk/>
            <pc:sldMk cId="458366695" sldId="500"/>
            <ac:spMk id="5" creationId="{DB60020F-9641-4313-A9C2-8CDBCA6D99F7}"/>
          </ac:spMkLst>
        </pc:spChg>
        <pc:spChg chg="mod">
          <ac:chgData name="Olessia Smotrova" userId="a8d6da50-e254-43db-a743-03e22166bebd" providerId="ADAL" clId="{79A2ED49-4AF5-4F4B-B730-AE28955951F5}" dt="2023-06-15T17:51:23.074" v="1904" actId="26606"/>
          <ac:spMkLst>
            <pc:docMk/>
            <pc:sldMk cId="458366695" sldId="500"/>
            <ac:spMk id="6" creationId="{6C38EF03-0366-4FFE-A0C0-6E33EC66F530}"/>
          </ac:spMkLst>
        </pc:spChg>
        <pc:spChg chg="add del">
          <ac:chgData name="Olessia Smotrova" userId="a8d6da50-e254-43db-a743-03e22166bebd" providerId="ADAL" clId="{79A2ED49-4AF5-4F4B-B730-AE28955951F5}" dt="2023-06-15T17:51:35.563" v="1906"/>
          <ac:spMkLst>
            <pc:docMk/>
            <pc:sldMk cId="458366695" sldId="500"/>
            <ac:spMk id="12" creationId="{F13C74B1-5B17-4795-BED0-7140497B445A}"/>
          </ac:spMkLst>
        </pc:spChg>
        <pc:spChg chg="add del">
          <ac:chgData name="Olessia Smotrova" userId="a8d6da50-e254-43db-a743-03e22166bebd" providerId="ADAL" clId="{79A2ED49-4AF5-4F4B-B730-AE28955951F5}" dt="2023-06-15T17:51:35.563" v="1906"/>
          <ac:spMkLst>
            <pc:docMk/>
            <pc:sldMk cId="458366695" sldId="500"/>
            <ac:spMk id="14" creationId="{D4974D33-8DC5-464E-8C6D-BE58F0669C17}"/>
          </ac:spMkLst>
        </pc:spChg>
        <pc:picChg chg="add">
          <ac:chgData name="Olessia Smotrova" userId="a8d6da50-e254-43db-a743-03e22166bebd" providerId="ADAL" clId="{79A2ED49-4AF5-4F4B-B730-AE28955951F5}" dt="2023-06-15T17:51:23.074" v="1904" actId="26606"/>
          <ac:picMkLst>
            <pc:docMk/>
            <pc:sldMk cId="458366695" sldId="500"/>
            <ac:picMk id="8" creationId="{2EF08952-AA91-D4B1-C59D-8138D6A657EA}"/>
          </ac:picMkLst>
        </pc:picChg>
      </pc:sldChg>
      <pc:sldChg chg="addSp modSp mod setBg">
        <pc:chgData name="Olessia Smotrova" userId="a8d6da50-e254-43db-a743-03e22166bebd" providerId="ADAL" clId="{79A2ED49-4AF5-4F4B-B730-AE28955951F5}" dt="2023-06-15T17:39:52.562" v="1622" actId="27636"/>
        <pc:sldMkLst>
          <pc:docMk/>
          <pc:sldMk cId="215848507" sldId="501"/>
        </pc:sldMkLst>
        <pc:spChg chg="mod">
          <ac:chgData name="Olessia Smotrova" userId="a8d6da50-e254-43db-a743-03e22166bebd" providerId="ADAL" clId="{79A2ED49-4AF5-4F4B-B730-AE28955951F5}" dt="2023-06-15T17:39:47.008" v="1618" actId="26606"/>
          <ac:spMkLst>
            <pc:docMk/>
            <pc:sldMk cId="215848507" sldId="501"/>
            <ac:spMk id="2" creationId="{E11EC75D-2ADA-40A7-B983-D463DDE844D3}"/>
          </ac:spMkLst>
        </pc:spChg>
        <pc:spChg chg="mod">
          <ac:chgData name="Olessia Smotrova" userId="a8d6da50-e254-43db-a743-03e22166bebd" providerId="ADAL" clId="{79A2ED49-4AF5-4F4B-B730-AE28955951F5}" dt="2023-06-15T17:39:52.562" v="1622" actId="27636"/>
          <ac:spMkLst>
            <pc:docMk/>
            <pc:sldMk cId="215848507" sldId="501"/>
            <ac:spMk id="3" creationId="{9079AA9D-C786-4FE5-B787-7DCFEF63EC28}"/>
          </ac:spMkLst>
        </pc:spChg>
        <pc:spChg chg="mod">
          <ac:chgData name="Olessia Smotrova" userId="a8d6da50-e254-43db-a743-03e22166bebd" providerId="ADAL" clId="{79A2ED49-4AF5-4F4B-B730-AE28955951F5}" dt="2023-06-15T17:39:47.008" v="1618" actId="26606"/>
          <ac:spMkLst>
            <pc:docMk/>
            <pc:sldMk cId="215848507" sldId="501"/>
            <ac:spMk id="4" creationId="{BBA19BEE-0728-49FE-B4D9-7CB1B46FCAB9}"/>
          </ac:spMkLst>
        </pc:spChg>
        <pc:spChg chg="mod">
          <ac:chgData name="Olessia Smotrova" userId="a8d6da50-e254-43db-a743-03e22166bebd" providerId="ADAL" clId="{79A2ED49-4AF5-4F4B-B730-AE28955951F5}" dt="2023-06-15T17:39:47.008" v="1618" actId="26606"/>
          <ac:spMkLst>
            <pc:docMk/>
            <pc:sldMk cId="215848507" sldId="501"/>
            <ac:spMk id="5" creationId="{101151FC-7075-4C90-8B3B-C261641F1CDB}"/>
          </ac:spMkLst>
        </pc:spChg>
        <pc:spChg chg="mod">
          <ac:chgData name="Olessia Smotrova" userId="a8d6da50-e254-43db-a743-03e22166bebd" providerId="ADAL" clId="{79A2ED49-4AF5-4F4B-B730-AE28955951F5}" dt="2023-06-15T17:39:47.008" v="1618" actId="26606"/>
          <ac:spMkLst>
            <pc:docMk/>
            <pc:sldMk cId="215848507" sldId="501"/>
            <ac:spMk id="6" creationId="{6E1EDA62-C88A-4634-8CFC-C3D39CE80106}"/>
          </ac:spMkLst>
        </pc:spChg>
        <pc:spChg chg="add">
          <ac:chgData name="Olessia Smotrova" userId="a8d6da50-e254-43db-a743-03e22166bebd" providerId="ADAL" clId="{79A2ED49-4AF5-4F4B-B730-AE28955951F5}" dt="2023-06-15T17:39:47.008" v="1618" actId="26606"/>
          <ac:spMkLst>
            <pc:docMk/>
            <pc:sldMk cId="215848507" sldId="501"/>
            <ac:spMk id="12" creationId="{5D13CC36-B950-4F02-9BAF-9A7EB267398C}"/>
          </ac:spMkLst>
        </pc:spChg>
        <pc:spChg chg="add">
          <ac:chgData name="Olessia Smotrova" userId="a8d6da50-e254-43db-a743-03e22166bebd" providerId="ADAL" clId="{79A2ED49-4AF5-4F4B-B730-AE28955951F5}" dt="2023-06-15T17:39:47.008" v="1618" actId="26606"/>
          <ac:spMkLst>
            <pc:docMk/>
            <pc:sldMk cId="215848507" sldId="501"/>
            <ac:spMk id="14" creationId="{D1BDED99-B35B-4FEE-A274-8E8DB6FEEECF}"/>
          </ac:spMkLst>
        </pc:spChg>
        <pc:picChg chg="add">
          <ac:chgData name="Olessia Smotrova" userId="a8d6da50-e254-43db-a743-03e22166bebd" providerId="ADAL" clId="{79A2ED49-4AF5-4F4B-B730-AE28955951F5}" dt="2023-06-15T17:39:47.008" v="1618" actId="26606"/>
          <ac:picMkLst>
            <pc:docMk/>
            <pc:sldMk cId="215848507" sldId="501"/>
            <ac:picMk id="8" creationId="{3CF5F96E-EBD9-520F-550D-3929C97E59F3}"/>
          </ac:picMkLst>
        </pc:picChg>
      </pc:sldChg>
      <pc:sldChg chg="modSp mod">
        <pc:chgData name="Olessia Smotrova" userId="a8d6da50-e254-43db-a743-03e22166bebd" providerId="ADAL" clId="{79A2ED49-4AF5-4F4B-B730-AE28955951F5}" dt="2023-06-17T17:14:52.035" v="2669" actId="20577"/>
        <pc:sldMkLst>
          <pc:docMk/>
          <pc:sldMk cId="2825916783" sldId="504"/>
        </pc:sldMkLst>
        <pc:spChg chg="mod">
          <ac:chgData name="Olessia Smotrova" userId="a8d6da50-e254-43db-a743-03e22166bebd" providerId="ADAL" clId="{79A2ED49-4AF5-4F4B-B730-AE28955951F5}" dt="2023-06-17T17:14:52.035" v="2669" actId="20577"/>
          <ac:spMkLst>
            <pc:docMk/>
            <pc:sldMk cId="2825916783" sldId="504"/>
            <ac:spMk id="3" creationId="{44E648C6-41DB-4B3F-85C1-E6726A009539}"/>
          </ac:spMkLst>
        </pc:spChg>
      </pc:sldChg>
      <pc:sldChg chg="addSp delSp modSp new mod setBg setClrOvrMap">
        <pc:chgData name="Olessia Smotrova" userId="a8d6da50-e254-43db-a743-03e22166bebd" providerId="ADAL" clId="{79A2ED49-4AF5-4F4B-B730-AE28955951F5}" dt="2023-06-15T13:58:56.701" v="42" actId="20577"/>
        <pc:sldMkLst>
          <pc:docMk/>
          <pc:sldMk cId="115144354" sldId="511"/>
        </pc:sldMkLst>
        <pc:spChg chg="mod">
          <ac:chgData name="Olessia Smotrova" userId="a8d6da50-e254-43db-a743-03e22166bebd" providerId="ADAL" clId="{79A2ED49-4AF5-4F4B-B730-AE28955951F5}" dt="2023-06-15T13:58:34.401" v="9" actId="26606"/>
          <ac:spMkLst>
            <pc:docMk/>
            <pc:sldMk cId="115144354" sldId="511"/>
            <ac:spMk id="2" creationId="{EF893DE9-05C0-42B0-9BC9-DAFC42CDDE5E}"/>
          </ac:spMkLst>
        </pc:spChg>
        <pc:spChg chg="mod">
          <ac:chgData name="Olessia Smotrova" userId="a8d6da50-e254-43db-a743-03e22166bebd" providerId="ADAL" clId="{79A2ED49-4AF5-4F4B-B730-AE28955951F5}" dt="2023-06-15T13:58:56.701" v="42" actId="20577"/>
          <ac:spMkLst>
            <pc:docMk/>
            <pc:sldMk cId="115144354" sldId="511"/>
            <ac:spMk id="3" creationId="{C7AB6974-4F47-B891-CC52-F216337AF20D}"/>
          </ac:spMkLst>
        </pc:spChg>
        <pc:spChg chg="mod">
          <ac:chgData name="Olessia Smotrova" userId="a8d6da50-e254-43db-a743-03e22166bebd" providerId="ADAL" clId="{79A2ED49-4AF5-4F4B-B730-AE28955951F5}" dt="2023-06-15T13:58:34.401" v="9" actId="26606"/>
          <ac:spMkLst>
            <pc:docMk/>
            <pc:sldMk cId="115144354" sldId="511"/>
            <ac:spMk id="4" creationId="{4589EEC6-7A5D-A3DE-D0D0-32E98BFD9F8E}"/>
          </ac:spMkLst>
        </pc:spChg>
        <pc:spChg chg="mod">
          <ac:chgData name="Olessia Smotrova" userId="a8d6da50-e254-43db-a743-03e22166bebd" providerId="ADAL" clId="{79A2ED49-4AF5-4F4B-B730-AE28955951F5}" dt="2023-06-15T13:58:34.401" v="9" actId="26606"/>
          <ac:spMkLst>
            <pc:docMk/>
            <pc:sldMk cId="115144354" sldId="511"/>
            <ac:spMk id="5" creationId="{1E46BF4C-BED9-4F1F-7C5A-36D454B7625B}"/>
          </ac:spMkLst>
        </pc:spChg>
        <pc:spChg chg="mod">
          <ac:chgData name="Olessia Smotrova" userId="a8d6da50-e254-43db-a743-03e22166bebd" providerId="ADAL" clId="{79A2ED49-4AF5-4F4B-B730-AE28955951F5}" dt="2023-06-15T13:58:34.401" v="9" actId="26606"/>
          <ac:spMkLst>
            <pc:docMk/>
            <pc:sldMk cId="115144354" sldId="511"/>
            <ac:spMk id="6" creationId="{F890913E-A930-024B-919A-287E9CF6BD45}"/>
          </ac:spMkLst>
        </pc:spChg>
        <pc:spChg chg="add del">
          <ac:chgData name="Olessia Smotrova" userId="a8d6da50-e254-43db-a743-03e22166bebd" providerId="ADAL" clId="{79A2ED49-4AF5-4F4B-B730-AE28955951F5}" dt="2023-06-15T13:58:34.393" v="8" actId="26606"/>
          <ac:spMkLst>
            <pc:docMk/>
            <pc:sldMk cId="115144354" sldId="511"/>
            <ac:spMk id="12" creationId="{0671A8AE-40A1-4631-A6B8-581AFF065482}"/>
          </ac:spMkLst>
        </pc:spChg>
        <pc:spChg chg="add del">
          <ac:chgData name="Olessia Smotrova" userId="a8d6da50-e254-43db-a743-03e22166bebd" providerId="ADAL" clId="{79A2ED49-4AF5-4F4B-B730-AE28955951F5}" dt="2023-06-15T13:58:34.393" v="8" actId="26606"/>
          <ac:spMkLst>
            <pc:docMk/>
            <pc:sldMk cId="115144354" sldId="511"/>
            <ac:spMk id="14" creationId="{AB58EF07-17C2-48CF-ABB0-EEF1F17CB8F0}"/>
          </ac:spMkLst>
        </pc:spChg>
        <pc:spChg chg="add del">
          <ac:chgData name="Olessia Smotrova" userId="a8d6da50-e254-43db-a743-03e22166bebd" providerId="ADAL" clId="{79A2ED49-4AF5-4F4B-B730-AE28955951F5}" dt="2023-06-15T13:58:34.393" v="8" actId="26606"/>
          <ac:spMkLst>
            <pc:docMk/>
            <pc:sldMk cId="115144354" sldId="511"/>
            <ac:spMk id="16" creationId="{AF2F604E-43BE-4DC3-B983-E071523364F8}"/>
          </ac:spMkLst>
        </pc:spChg>
        <pc:spChg chg="add del">
          <ac:chgData name="Olessia Smotrova" userId="a8d6da50-e254-43db-a743-03e22166bebd" providerId="ADAL" clId="{79A2ED49-4AF5-4F4B-B730-AE28955951F5}" dt="2023-06-15T13:58:34.393" v="8" actId="26606"/>
          <ac:spMkLst>
            <pc:docMk/>
            <pc:sldMk cId="115144354" sldId="511"/>
            <ac:spMk id="18" creationId="{08C9B587-E65E-4B52-B37C-ABEBB6E87928}"/>
          </ac:spMkLst>
        </pc:spChg>
        <pc:spChg chg="add">
          <ac:chgData name="Olessia Smotrova" userId="a8d6da50-e254-43db-a743-03e22166bebd" providerId="ADAL" clId="{79A2ED49-4AF5-4F4B-B730-AE28955951F5}" dt="2023-06-15T13:58:34.401" v="9" actId="26606"/>
          <ac:spMkLst>
            <pc:docMk/>
            <pc:sldMk cId="115144354" sldId="511"/>
            <ac:spMk id="20" creationId="{5A59F003-E00A-43F9-91DC-CC54E3B87466}"/>
          </ac:spMkLst>
        </pc:spChg>
        <pc:spChg chg="add">
          <ac:chgData name="Olessia Smotrova" userId="a8d6da50-e254-43db-a743-03e22166bebd" providerId="ADAL" clId="{79A2ED49-4AF5-4F4B-B730-AE28955951F5}" dt="2023-06-15T13:58:34.401" v="9" actId="26606"/>
          <ac:spMkLst>
            <pc:docMk/>
            <pc:sldMk cId="115144354" sldId="511"/>
            <ac:spMk id="22" creationId="{D74A4382-E3AD-430A-9A1F-DFA3E0E77A7D}"/>
          </ac:spMkLst>
        </pc:spChg>
        <pc:spChg chg="add">
          <ac:chgData name="Olessia Smotrova" userId="a8d6da50-e254-43db-a743-03e22166bebd" providerId="ADAL" clId="{79A2ED49-4AF5-4F4B-B730-AE28955951F5}" dt="2023-06-15T13:58:34.401" v="9" actId="26606"/>
          <ac:spMkLst>
            <pc:docMk/>
            <pc:sldMk cId="115144354" sldId="511"/>
            <ac:spMk id="23" creationId="{79F40191-0F44-4FD1-82CC-ACB507C14BE6}"/>
          </ac:spMkLst>
        </pc:spChg>
        <pc:picChg chg="add del">
          <ac:chgData name="Olessia Smotrova" userId="a8d6da50-e254-43db-a743-03e22166bebd" providerId="ADAL" clId="{79A2ED49-4AF5-4F4B-B730-AE28955951F5}" dt="2023-06-15T13:58:34.393" v="8" actId="26606"/>
          <ac:picMkLst>
            <pc:docMk/>
            <pc:sldMk cId="115144354" sldId="511"/>
            <ac:picMk id="8" creationId="{3AC98707-2877-FFAD-5C7B-D3E06049418E}"/>
          </ac:picMkLst>
        </pc:picChg>
        <pc:picChg chg="add">
          <ac:chgData name="Olessia Smotrova" userId="a8d6da50-e254-43db-a743-03e22166bebd" providerId="ADAL" clId="{79A2ED49-4AF5-4F4B-B730-AE28955951F5}" dt="2023-06-15T13:58:34.401" v="9" actId="26606"/>
          <ac:picMkLst>
            <pc:docMk/>
            <pc:sldMk cId="115144354" sldId="511"/>
            <ac:picMk id="21" creationId="{59EA16E8-CFA5-C809-6EDD-6372B8D4EAFA}"/>
          </ac:picMkLst>
        </pc:picChg>
      </pc:sldChg>
      <pc:sldChg chg="delSp modSp add mod setBg delDesignElem">
        <pc:chgData name="Olessia Smotrova" userId="a8d6da50-e254-43db-a743-03e22166bebd" providerId="ADAL" clId="{79A2ED49-4AF5-4F4B-B730-AE28955951F5}" dt="2023-06-15T17:55:27.603" v="2206" actId="20577"/>
        <pc:sldMkLst>
          <pc:docMk/>
          <pc:sldMk cId="964358302" sldId="512"/>
        </pc:sldMkLst>
        <pc:spChg chg="mod">
          <ac:chgData name="Olessia Smotrova" userId="a8d6da50-e254-43db-a743-03e22166bebd" providerId="ADAL" clId="{79A2ED49-4AF5-4F4B-B730-AE28955951F5}" dt="2023-06-15T17:55:27.603" v="2206" actId="20577"/>
          <ac:spMkLst>
            <pc:docMk/>
            <pc:sldMk cId="964358302" sldId="512"/>
            <ac:spMk id="3" creationId="{9079AA9D-C786-4FE5-B787-7DCFEF63EC28}"/>
          </ac:spMkLst>
        </pc:spChg>
        <pc:spChg chg="del">
          <ac:chgData name="Olessia Smotrova" userId="a8d6da50-e254-43db-a743-03e22166bebd" providerId="ADAL" clId="{79A2ED49-4AF5-4F4B-B730-AE28955951F5}" dt="2023-06-15T17:51:40.699" v="1908"/>
          <ac:spMkLst>
            <pc:docMk/>
            <pc:sldMk cId="964358302" sldId="512"/>
            <ac:spMk id="12" creationId="{5D13CC36-B950-4F02-9BAF-9A7EB267398C}"/>
          </ac:spMkLst>
        </pc:spChg>
        <pc:spChg chg="del">
          <ac:chgData name="Olessia Smotrova" userId="a8d6da50-e254-43db-a743-03e22166bebd" providerId="ADAL" clId="{79A2ED49-4AF5-4F4B-B730-AE28955951F5}" dt="2023-06-15T17:51:40.699" v="1908"/>
          <ac:spMkLst>
            <pc:docMk/>
            <pc:sldMk cId="964358302" sldId="512"/>
            <ac:spMk id="14" creationId="{D1BDED99-B35B-4FEE-A274-8E8DB6FEEECF}"/>
          </ac:spMkLst>
        </pc:spChg>
      </pc:sldChg>
    </pc:docChg>
  </pc:docChgLst>
  <pc:docChgLst>
    <pc:chgData name="Olessia Smotrova" userId="a8d6da50-e254-43db-a743-03e22166bebd" providerId="ADAL" clId="{AAFCC8E8-B2D0-4338-8E00-9F5C036ACEC0}"/>
    <pc:docChg chg="custSel modSld">
      <pc:chgData name="Olessia Smotrova" userId="a8d6da50-e254-43db-a743-03e22166bebd" providerId="ADAL" clId="{AAFCC8E8-B2D0-4338-8E00-9F5C036ACEC0}" dt="2023-07-21T13:57:01.297" v="1391" actId="20577"/>
      <pc:docMkLst>
        <pc:docMk/>
      </pc:docMkLst>
      <pc:sldChg chg="modSp mod">
        <pc:chgData name="Olessia Smotrova" userId="a8d6da50-e254-43db-a743-03e22166bebd" providerId="ADAL" clId="{AAFCC8E8-B2D0-4338-8E00-9F5C036ACEC0}" dt="2023-07-21T13:48:19.829" v="170" actId="20577"/>
        <pc:sldMkLst>
          <pc:docMk/>
          <pc:sldMk cId="4209937198" sldId="275"/>
        </pc:sldMkLst>
        <pc:spChg chg="mod">
          <ac:chgData name="Olessia Smotrova" userId="a8d6da50-e254-43db-a743-03e22166bebd" providerId="ADAL" clId="{AAFCC8E8-B2D0-4338-8E00-9F5C036ACEC0}" dt="2023-07-21T13:48:19.829" v="170" actId="20577"/>
          <ac:spMkLst>
            <pc:docMk/>
            <pc:sldMk cId="4209937198" sldId="275"/>
            <ac:spMk id="3" creationId="{4D3D4A93-61D4-4F58-BD93-52A68EF334BF}"/>
          </ac:spMkLst>
        </pc:spChg>
      </pc:sldChg>
      <pc:sldChg chg="modSp mod">
        <pc:chgData name="Olessia Smotrova" userId="a8d6da50-e254-43db-a743-03e22166bebd" providerId="ADAL" clId="{AAFCC8E8-B2D0-4338-8E00-9F5C036ACEC0}" dt="2023-07-21T13:57:01.297" v="1391" actId="20577"/>
        <pc:sldMkLst>
          <pc:docMk/>
          <pc:sldMk cId="4003052611" sldId="277"/>
        </pc:sldMkLst>
        <pc:spChg chg="mod">
          <ac:chgData name="Olessia Smotrova" userId="a8d6da50-e254-43db-a743-03e22166bebd" providerId="ADAL" clId="{AAFCC8E8-B2D0-4338-8E00-9F5C036ACEC0}" dt="2023-07-21T13:54:48.569" v="1044" actId="20577"/>
          <ac:spMkLst>
            <pc:docMk/>
            <pc:sldMk cId="4003052611" sldId="277"/>
            <ac:spMk id="2" creationId="{5AAA102C-895D-447B-A1AD-7B8C0C5BB965}"/>
          </ac:spMkLst>
        </pc:spChg>
        <pc:spChg chg="mod">
          <ac:chgData name="Olessia Smotrova" userId="a8d6da50-e254-43db-a743-03e22166bebd" providerId="ADAL" clId="{AAFCC8E8-B2D0-4338-8E00-9F5C036ACEC0}" dt="2023-07-21T13:57:01.297" v="1391" actId="20577"/>
          <ac:spMkLst>
            <pc:docMk/>
            <pc:sldMk cId="4003052611" sldId="277"/>
            <ac:spMk id="3" creationId="{67D1170E-9826-4D30-BC24-01DEBA3BE635}"/>
          </ac:spMkLst>
        </pc:spChg>
      </pc:sldChg>
      <pc:sldChg chg="modSp mod">
        <pc:chgData name="Olessia Smotrova" userId="a8d6da50-e254-43db-a743-03e22166bebd" providerId="ADAL" clId="{AAFCC8E8-B2D0-4338-8E00-9F5C036ACEC0}" dt="2023-07-21T13:46:09.584" v="124" actId="20577"/>
        <pc:sldMkLst>
          <pc:docMk/>
          <pc:sldMk cId="2945852870" sldId="289"/>
        </pc:sldMkLst>
        <pc:spChg chg="mod">
          <ac:chgData name="Olessia Smotrova" userId="a8d6da50-e254-43db-a743-03e22166bebd" providerId="ADAL" clId="{AAFCC8E8-B2D0-4338-8E00-9F5C036ACEC0}" dt="2023-07-21T13:46:09.584" v="124" actId="20577"/>
          <ac:spMkLst>
            <pc:docMk/>
            <pc:sldMk cId="2945852870" sldId="289"/>
            <ac:spMk id="2" creationId="{034D77F6-850F-4D9A-A5EB-277BBB9826AB}"/>
          </ac:spMkLst>
        </pc:spChg>
        <pc:spChg chg="mod">
          <ac:chgData name="Olessia Smotrova" userId="a8d6da50-e254-43db-a743-03e22166bebd" providerId="ADAL" clId="{AAFCC8E8-B2D0-4338-8E00-9F5C036ACEC0}" dt="2023-07-21T13:45:55.664" v="102" actId="20577"/>
          <ac:spMkLst>
            <pc:docMk/>
            <pc:sldMk cId="2945852870" sldId="289"/>
            <ac:spMk id="3" creationId="{47960E0D-C37A-41D8-9477-2C6C9BD586DC}"/>
          </ac:spMkLst>
        </pc:spChg>
      </pc:sldChg>
      <pc:sldChg chg="addSp modSp mod">
        <pc:chgData name="Olessia Smotrova" userId="a8d6da50-e254-43db-a743-03e22166bebd" providerId="ADAL" clId="{AAFCC8E8-B2D0-4338-8E00-9F5C036ACEC0}" dt="2023-07-21T13:42:29.109" v="27" actId="207"/>
        <pc:sldMkLst>
          <pc:docMk/>
          <pc:sldMk cId="3920708147" sldId="499"/>
        </pc:sldMkLst>
        <pc:spChg chg="add mod">
          <ac:chgData name="Olessia Smotrova" userId="a8d6da50-e254-43db-a743-03e22166bebd" providerId="ADAL" clId="{AAFCC8E8-B2D0-4338-8E00-9F5C036ACEC0}" dt="2023-07-21T13:42:29.109" v="27" actId="207"/>
          <ac:spMkLst>
            <pc:docMk/>
            <pc:sldMk cId="3920708147" sldId="499"/>
            <ac:spMk id="3" creationId="{B963815B-5EA8-D5F0-7B87-D3CC5F207FC3}"/>
          </ac:spMkLst>
        </pc:spChg>
      </pc:sldChg>
      <pc:sldChg chg="modSp mod">
        <pc:chgData name="Olessia Smotrova" userId="a8d6da50-e254-43db-a743-03e22166bebd" providerId="ADAL" clId="{AAFCC8E8-B2D0-4338-8E00-9F5C036ACEC0}" dt="2023-07-21T13:45:16.726" v="79" actId="13926"/>
        <pc:sldMkLst>
          <pc:docMk/>
          <pc:sldMk cId="28778558" sldId="502"/>
        </pc:sldMkLst>
        <pc:spChg chg="mod">
          <ac:chgData name="Olessia Smotrova" userId="a8d6da50-e254-43db-a743-03e22166bebd" providerId="ADAL" clId="{AAFCC8E8-B2D0-4338-8E00-9F5C036ACEC0}" dt="2023-07-21T13:45:16.726" v="79" actId="13926"/>
          <ac:spMkLst>
            <pc:docMk/>
            <pc:sldMk cId="28778558" sldId="502"/>
            <ac:spMk id="3" creationId="{03EA6CA1-3E6A-4257-B25A-AB3675B48CB3}"/>
          </ac:spMkLst>
        </pc:spChg>
      </pc:sldChg>
      <pc:sldChg chg="modSp mod">
        <pc:chgData name="Olessia Smotrova" userId="a8d6da50-e254-43db-a743-03e22166bebd" providerId="ADAL" clId="{AAFCC8E8-B2D0-4338-8E00-9F5C036ACEC0}" dt="2023-07-21T13:44:39.393" v="28" actId="20577"/>
        <pc:sldMkLst>
          <pc:docMk/>
          <pc:sldMk cId="964358302" sldId="512"/>
        </pc:sldMkLst>
        <pc:spChg chg="mod">
          <ac:chgData name="Olessia Smotrova" userId="a8d6da50-e254-43db-a743-03e22166bebd" providerId="ADAL" clId="{AAFCC8E8-B2D0-4338-8E00-9F5C036ACEC0}" dt="2023-07-21T13:44:39.393" v="28" actId="20577"/>
          <ac:spMkLst>
            <pc:docMk/>
            <pc:sldMk cId="964358302" sldId="512"/>
            <ac:spMk id="3" creationId="{9079AA9D-C786-4FE5-B787-7DCFEF63EC28}"/>
          </ac:spMkLst>
        </pc:spChg>
      </pc:sldChg>
    </pc:docChg>
  </pc:docChgLst>
  <pc:docChgLst>
    <pc:chgData name="Olessia Smotrova" userId="a8d6da50-e254-43db-a743-03e22166bebd" providerId="ADAL" clId="{FA306A53-1AD1-4224-9280-5A80C9EB166B}"/>
    <pc:docChg chg="undo custSel addSld delSld modSld sldOrd">
      <pc:chgData name="Olessia Smotrova" userId="a8d6da50-e254-43db-a743-03e22166bebd" providerId="ADAL" clId="{FA306A53-1AD1-4224-9280-5A80C9EB166B}" dt="2022-06-06T15:53:24.969" v="80" actId="1076"/>
      <pc:docMkLst>
        <pc:docMk/>
      </pc:docMkLst>
      <pc:sldChg chg="addSp delSp modSp mod setBg">
        <pc:chgData name="Olessia Smotrova" userId="a8d6da50-e254-43db-a743-03e22166bebd" providerId="ADAL" clId="{FA306A53-1AD1-4224-9280-5A80C9EB166B}" dt="2022-06-06T14:18:09.442" v="7" actId="26606"/>
        <pc:sldMkLst>
          <pc:docMk/>
          <pc:sldMk cId="2085811015" sldId="305"/>
        </pc:sldMkLst>
        <pc:spChg chg="mod">
          <ac:chgData name="Olessia Smotrova" userId="a8d6da50-e254-43db-a743-03e22166bebd" providerId="ADAL" clId="{FA306A53-1AD1-4224-9280-5A80C9EB166B}" dt="2022-06-06T14:18:09.442" v="7" actId="26606"/>
          <ac:spMkLst>
            <pc:docMk/>
            <pc:sldMk cId="2085811015" sldId="305"/>
            <ac:spMk id="2" creationId="{931176F0-F9F3-465F-93BB-1028D86606B8}"/>
          </ac:spMkLst>
        </pc:spChg>
        <pc:spChg chg="del mod">
          <ac:chgData name="Olessia Smotrova" userId="a8d6da50-e254-43db-a743-03e22166bebd" providerId="ADAL" clId="{FA306A53-1AD1-4224-9280-5A80C9EB166B}" dt="2022-06-06T14:18:09.442" v="7" actId="26606"/>
          <ac:spMkLst>
            <pc:docMk/>
            <pc:sldMk cId="2085811015" sldId="305"/>
            <ac:spMk id="3" creationId="{6263F25D-509E-415B-8F7F-746BA591A84C}"/>
          </ac:spMkLst>
        </pc:spChg>
        <pc:spChg chg="mod">
          <ac:chgData name="Olessia Smotrova" userId="a8d6da50-e254-43db-a743-03e22166bebd" providerId="ADAL" clId="{FA306A53-1AD1-4224-9280-5A80C9EB166B}" dt="2022-06-06T14:18:09.442" v="7" actId="26606"/>
          <ac:spMkLst>
            <pc:docMk/>
            <pc:sldMk cId="2085811015" sldId="305"/>
            <ac:spMk id="4" creationId="{755C34B1-08E9-48FE-A33F-82ECA1DB80A3}"/>
          </ac:spMkLst>
        </pc:spChg>
        <pc:spChg chg="mod">
          <ac:chgData name="Olessia Smotrova" userId="a8d6da50-e254-43db-a743-03e22166bebd" providerId="ADAL" clId="{FA306A53-1AD1-4224-9280-5A80C9EB166B}" dt="2022-06-06T14:18:09.442" v="7" actId="26606"/>
          <ac:spMkLst>
            <pc:docMk/>
            <pc:sldMk cId="2085811015" sldId="305"/>
            <ac:spMk id="5" creationId="{39129BAB-6078-4F69-989F-3305353ADA61}"/>
          </ac:spMkLst>
        </pc:spChg>
        <pc:spChg chg="mod">
          <ac:chgData name="Olessia Smotrova" userId="a8d6da50-e254-43db-a743-03e22166bebd" providerId="ADAL" clId="{FA306A53-1AD1-4224-9280-5A80C9EB166B}" dt="2022-06-06T14:18:09.442" v="7" actId="26606"/>
          <ac:spMkLst>
            <pc:docMk/>
            <pc:sldMk cId="2085811015" sldId="305"/>
            <ac:spMk id="6" creationId="{AE55059A-2453-4D7D-A83A-081FC555E45A}"/>
          </ac:spMkLst>
        </pc:spChg>
        <pc:spChg chg="add">
          <ac:chgData name="Olessia Smotrova" userId="a8d6da50-e254-43db-a743-03e22166bebd" providerId="ADAL" clId="{FA306A53-1AD1-4224-9280-5A80C9EB166B}" dt="2022-06-06T14:18:09.442" v="7" actId="26606"/>
          <ac:spMkLst>
            <pc:docMk/>
            <pc:sldMk cId="2085811015" sldId="305"/>
            <ac:spMk id="12" creationId="{B819A166-7571-4003-A6B8-B62034C3ED30}"/>
          </ac:spMkLst>
        </pc:spChg>
        <pc:graphicFrameChg chg="add">
          <ac:chgData name="Olessia Smotrova" userId="a8d6da50-e254-43db-a743-03e22166bebd" providerId="ADAL" clId="{FA306A53-1AD1-4224-9280-5A80C9EB166B}" dt="2022-06-06T14:18:09.442" v="7" actId="26606"/>
          <ac:graphicFrameMkLst>
            <pc:docMk/>
            <pc:sldMk cId="2085811015" sldId="305"/>
            <ac:graphicFrameMk id="8" creationId="{D72138C0-EE46-2344-A190-3CDBB8EFDB3D}"/>
          </ac:graphicFrameMkLst>
        </pc:graphicFrameChg>
      </pc:sldChg>
      <pc:sldChg chg="addSp modSp mod setBg">
        <pc:chgData name="Olessia Smotrova" userId="a8d6da50-e254-43db-a743-03e22166bebd" providerId="ADAL" clId="{FA306A53-1AD1-4224-9280-5A80C9EB166B}" dt="2022-06-06T14:19:19.255" v="62" actId="20577"/>
        <pc:sldMkLst>
          <pc:docMk/>
          <pc:sldMk cId="2151032376" sldId="324"/>
        </pc:sldMkLst>
        <pc:spChg chg="mod">
          <ac:chgData name="Olessia Smotrova" userId="a8d6da50-e254-43db-a743-03e22166bebd" providerId="ADAL" clId="{FA306A53-1AD1-4224-9280-5A80C9EB166B}" dt="2022-06-06T14:18:45.262" v="8" actId="26606"/>
          <ac:spMkLst>
            <pc:docMk/>
            <pc:sldMk cId="2151032376" sldId="324"/>
            <ac:spMk id="2" creationId="{81A035F7-EA55-46F1-9A8F-1171E3B206FD}"/>
          </ac:spMkLst>
        </pc:spChg>
        <pc:spChg chg="mod">
          <ac:chgData name="Olessia Smotrova" userId="a8d6da50-e254-43db-a743-03e22166bebd" providerId="ADAL" clId="{FA306A53-1AD1-4224-9280-5A80C9EB166B}" dt="2022-06-06T14:19:19.255" v="62" actId="20577"/>
          <ac:spMkLst>
            <pc:docMk/>
            <pc:sldMk cId="2151032376" sldId="324"/>
            <ac:spMk id="3" creationId="{64AC664D-4174-4655-8C36-CF6940CB164A}"/>
          </ac:spMkLst>
        </pc:spChg>
        <pc:spChg chg="mod">
          <ac:chgData name="Olessia Smotrova" userId="a8d6da50-e254-43db-a743-03e22166bebd" providerId="ADAL" clId="{FA306A53-1AD1-4224-9280-5A80C9EB166B}" dt="2022-06-06T14:18:45.262" v="8" actId="26606"/>
          <ac:spMkLst>
            <pc:docMk/>
            <pc:sldMk cId="2151032376" sldId="324"/>
            <ac:spMk id="4" creationId="{84E9BFF0-6F86-499B-A5E9-DD82A5B89282}"/>
          </ac:spMkLst>
        </pc:spChg>
        <pc:spChg chg="mod">
          <ac:chgData name="Olessia Smotrova" userId="a8d6da50-e254-43db-a743-03e22166bebd" providerId="ADAL" clId="{FA306A53-1AD1-4224-9280-5A80C9EB166B}" dt="2022-06-06T14:18:45.262" v="8" actId="26606"/>
          <ac:spMkLst>
            <pc:docMk/>
            <pc:sldMk cId="2151032376" sldId="324"/>
            <ac:spMk id="5" creationId="{5A897109-36AA-47AB-8C0C-0FA0DC11533B}"/>
          </ac:spMkLst>
        </pc:spChg>
        <pc:spChg chg="mod">
          <ac:chgData name="Olessia Smotrova" userId="a8d6da50-e254-43db-a743-03e22166bebd" providerId="ADAL" clId="{FA306A53-1AD1-4224-9280-5A80C9EB166B}" dt="2022-06-06T14:18:45.262" v="8" actId="26606"/>
          <ac:spMkLst>
            <pc:docMk/>
            <pc:sldMk cId="2151032376" sldId="324"/>
            <ac:spMk id="6" creationId="{5DC5F155-F7AD-49F1-9F78-16A12DA8F6DD}"/>
          </ac:spMkLst>
        </pc:spChg>
        <pc:picChg chg="add">
          <ac:chgData name="Olessia Smotrova" userId="a8d6da50-e254-43db-a743-03e22166bebd" providerId="ADAL" clId="{FA306A53-1AD1-4224-9280-5A80C9EB166B}" dt="2022-06-06T14:18:45.262" v="8" actId="26606"/>
          <ac:picMkLst>
            <pc:docMk/>
            <pc:sldMk cId="2151032376" sldId="324"/>
            <ac:picMk id="8" creationId="{8D2E4A5E-A42F-AC75-6365-6BCBFF72C902}"/>
          </ac:picMkLst>
        </pc:picChg>
        <pc:cxnChg chg="add">
          <ac:chgData name="Olessia Smotrova" userId="a8d6da50-e254-43db-a743-03e22166bebd" providerId="ADAL" clId="{FA306A53-1AD1-4224-9280-5A80C9EB166B}" dt="2022-06-06T14:18:45.262" v="8" actId="26606"/>
          <ac:cxnSpMkLst>
            <pc:docMk/>
            <pc:sldMk cId="2151032376" sldId="324"/>
            <ac:cxnSpMk id="12" creationId="{A7F400EE-A8A5-48AF-B4D6-291B52C6F0B0}"/>
          </ac:cxnSpMkLst>
        </pc:cxnChg>
      </pc:sldChg>
      <pc:sldChg chg="add del ord">
        <pc:chgData name="Olessia Smotrova" userId="a8d6da50-e254-43db-a743-03e22166bebd" providerId="ADAL" clId="{FA306A53-1AD1-4224-9280-5A80C9EB166B}" dt="2022-06-06T14:21:36.615" v="66"/>
        <pc:sldMkLst>
          <pc:docMk/>
          <pc:sldMk cId="458366695" sldId="500"/>
        </pc:sldMkLst>
      </pc:sldChg>
      <pc:sldChg chg="addSp modSp mod setBg">
        <pc:chgData name="Olessia Smotrova" userId="a8d6da50-e254-43db-a743-03e22166bebd" providerId="ADAL" clId="{FA306A53-1AD1-4224-9280-5A80C9EB166B}" dt="2022-06-06T15:53:24.969" v="80" actId="1076"/>
        <pc:sldMkLst>
          <pc:docMk/>
          <pc:sldMk cId="2337574452" sldId="507"/>
        </pc:sldMkLst>
        <pc:spChg chg="mod">
          <ac:chgData name="Olessia Smotrova" userId="a8d6da50-e254-43db-a743-03e22166bebd" providerId="ADAL" clId="{FA306A53-1AD1-4224-9280-5A80C9EB166B}" dt="2022-06-06T14:22:22.493" v="70" actId="1076"/>
          <ac:spMkLst>
            <pc:docMk/>
            <pc:sldMk cId="2337574452" sldId="507"/>
            <ac:spMk id="2" creationId="{824EEE52-99E8-46B6-92BA-D79C20824B44}"/>
          </ac:spMkLst>
        </pc:spChg>
        <pc:spChg chg="mod">
          <ac:chgData name="Olessia Smotrova" userId="a8d6da50-e254-43db-a743-03e22166bebd" providerId="ADAL" clId="{FA306A53-1AD1-4224-9280-5A80C9EB166B}" dt="2022-06-06T14:22:37.026" v="75" actId="404"/>
          <ac:spMkLst>
            <pc:docMk/>
            <pc:sldMk cId="2337574452" sldId="507"/>
            <ac:spMk id="3" creationId="{082B2275-BE49-4960-B0BE-431599B7CD0E}"/>
          </ac:spMkLst>
        </pc:spChg>
        <pc:spChg chg="mod">
          <ac:chgData name="Olessia Smotrova" userId="a8d6da50-e254-43db-a743-03e22166bebd" providerId="ADAL" clId="{FA306A53-1AD1-4224-9280-5A80C9EB166B}" dt="2022-06-06T14:22:15.240" v="68" actId="26606"/>
          <ac:spMkLst>
            <pc:docMk/>
            <pc:sldMk cId="2337574452" sldId="507"/>
            <ac:spMk id="4" creationId="{E4BAF865-D2AA-4FD2-A800-60497B575A3A}"/>
          </ac:spMkLst>
        </pc:spChg>
        <pc:spChg chg="mod">
          <ac:chgData name="Olessia Smotrova" userId="a8d6da50-e254-43db-a743-03e22166bebd" providerId="ADAL" clId="{FA306A53-1AD1-4224-9280-5A80C9EB166B}" dt="2022-06-06T14:22:15.240" v="68" actId="26606"/>
          <ac:spMkLst>
            <pc:docMk/>
            <pc:sldMk cId="2337574452" sldId="507"/>
            <ac:spMk id="5" creationId="{87C322C7-DBB1-4FE4-B3A3-66EF8F25FC59}"/>
          </ac:spMkLst>
        </pc:spChg>
        <pc:spChg chg="mod">
          <ac:chgData name="Olessia Smotrova" userId="a8d6da50-e254-43db-a743-03e22166bebd" providerId="ADAL" clId="{FA306A53-1AD1-4224-9280-5A80C9EB166B}" dt="2022-06-06T14:22:15.240" v="68" actId="26606"/>
          <ac:spMkLst>
            <pc:docMk/>
            <pc:sldMk cId="2337574452" sldId="507"/>
            <ac:spMk id="6" creationId="{E50B688D-2553-40DA-B696-50E9489C7369}"/>
          </ac:spMkLst>
        </pc:spChg>
        <pc:spChg chg="add">
          <ac:chgData name="Olessia Smotrova" userId="a8d6da50-e254-43db-a743-03e22166bebd" providerId="ADAL" clId="{FA306A53-1AD1-4224-9280-5A80C9EB166B}" dt="2022-06-06T14:22:15.240" v="68" actId="26606"/>
          <ac:spMkLst>
            <pc:docMk/>
            <pc:sldMk cId="2337574452" sldId="507"/>
            <ac:spMk id="13" creationId="{23A58148-D452-4F6F-A2FE-EED968DE1970}"/>
          </ac:spMkLst>
        </pc:spChg>
        <pc:picChg chg="add mod">
          <ac:chgData name="Olessia Smotrova" userId="a8d6da50-e254-43db-a743-03e22166bebd" providerId="ADAL" clId="{FA306A53-1AD1-4224-9280-5A80C9EB166B}" dt="2022-06-06T15:53:24.969" v="80" actId="1076"/>
          <ac:picMkLst>
            <pc:docMk/>
            <pc:sldMk cId="2337574452" sldId="507"/>
            <ac:picMk id="10" creationId="{EE9F6DD8-D6A9-0F4E-4644-A841B66CAA84}"/>
          </ac:picMkLst>
        </pc:picChg>
      </pc:sldChg>
    </pc:docChg>
  </pc:docChgLst>
  <pc:docChgLst>
    <pc:chgData name="Olessia Smotrova" userId="a8d6da50-e254-43db-a743-03e22166bebd" providerId="ADAL" clId="{20A9C96F-609C-427E-B3F4-EFDFC1CD5386}"/>
    <pc:docChg chg="custSel addSld modSld">
      <pc:chgData name="Olessia Smotrova" userId="a8d6da50-e254-43db-a743-03e22166bebd" providerId="ADAL" clId="{20A9C96F-609C-427E-B3F4-EFDFC1CD5386}" dt="2022-08-05T19:43:05.523" v="177" actId="1076"/>
      <pc:docMkLst>
        <pc:docMk/>
      </pc:docMkLst>
      <pc:sldChg chg="addSp modSp new mod">
        <pc:chgData name="Olessia Smotrova" userId="a8d6da50-e254-43db-a743-03e22166bebd" providerId="ADAL" clId="{20A9C96F-609C-427E-B3F4-EFDFC1CD5386}" dt="2022-08-05T19:43:05.523" v="177" actId="1076"/>
        <pc:sldMkLst>
          <pc:docMk/>
          <pc:sldMk cId="3091976182" sldId="510"/>
        </pc:sldMkLst>
        <pc:spChg chg="mod">
          <ac:chgData name="Olessia Smotrova" userId="a8d6da50-e254-43db-a743-03e22166bebd" providerId="ADAL" clId="{20A9C96F-609C-427E-B3F4-EFDFC1CD5386}" dt="2022-08-05T19:43:05.523" v="177" actId="1076"/>
          <ac:spMkLst>
            <pc:docMk/>
            <pc:sldMk cId="3091976182" sldId="510"/>
            <ac:spMk id="2" creationId="{C5D39C32-D84B-46CB-E1B5-D78F0329C65F}"/>
          </ac:spMkLst>
        </pc:spChg>
        <pc:spChg chg="add mod">
          <ac:chgData name="Olessia Smotrova" userId="a8d6da50-e254-43db-a743-03e22166bebd" providerId="ADAL" clId="{20A9C96F-609C-427E-B3F4-EFDFC1CD5386}" dt="2022-08-03T18:24:14.459" v="151" actId="20577"/>
          <ac:spMkLst>
            <pc:docMk/>
            <pc:sldMk cId="3091976182" sldId="510"/>
            <ac:spMk id="8" creationId="{741CCF78-9E2B-B858-316C-89B456D82911}"/>
          </ac:spMkLst>
        </pc:spChg>
        <pc:spChg chg="add mod">
          <ac:chgData name="Olessia Smotrova" userId="a8d6da50-e254-43db-a743-03e22166bebd" providerId="ADAL" clId="{20A9C96F-609C-427E-B3F4-EFDFC1CD5386}" dt="2022-08-03T18:51:00.522" v="175" actId="1035"/>
          <ac:spMkLst>
            <pc:docMk/>
            <pc:sldMk cId="3091976182" sldId="510"/>
            <ac:spMk id="9" creationId="{E5040AD9-AB1D-1D34-7FE7-55E369A28F11}"/>
          </ac:spMkLst>
        </pc:spChg>
        <pc:picChg chg="add mod ord">
          <ac:chgData name="Olessia Smotrova" userId="a8d6da50-e254-43db-a743-03e22166bebd" providerId="ADAL" clId="{20A9C96F-609C-427E-B3F4-EFDFC1CD5386}" dt="2022-08-03T18:29:11.587" v="152" actId="167"/>
          <ac:picMkLst>
            <pc:docMk/>
            <pc:sldMk cId="3091976182" sldId="510"/>
            <ac:picMk id="7" creationId="{B4874ADC-671F-D8D0-5FAC-BA6E9A59E4ED}"/>
          </ac:picMkLst>
        </pc:picChg>
      </pc:sldChg>
    </pc:docChg>
  </pc:docChgLst>
  <pc:docChgLst>
    <pc:chgData name="Olessia Smotrova" userId="a8d6da50-e254-43db-a743-03e22166bebd" providerId="ADAL" clId="{EFC01C96-CD46-4A46-80FC-11B33E1837C0}"/>
    <pc:docChg chg="undo custSel addSld modSld">
      <pc:chgData name="Olessia Smotrova" userId="a8d6da50-e254-43db-a743-03e22166bebd" providerId="ADAL" clId="{EFC01C96-CD46-4A46-80FC-11B33E1837C0}" dt="2022-03-11T17:01:12.414" v="132"/>
      <pc:docMkLst>
        <pc:docMk/>
      </pc:docMkLst>
      <pc:sldChg chg="modAnim">
        <pc:chgData name="Olessia Smotrova" userId="a8d6da50-e254-43db-a743-03e22166bebd" providerId="ADAL" clId="{EFC01C96-CD46-4A46-80FC-11B33E1837C0}" dt="2022-03-11T17:00:05.178" v="118"/>
        <pc:sldMkLst>
          <pc:docMk/>
          <pc:sldMk cId="1618056166" sldId="267"/>
        </pc:sldMkLst>
      </pc:sldChg>
      <pc:sldChg chg="modAnim">
        <pc:chgData name="Olessia Smotrova" userId="a8d6da50-e254-43db-a743-03e22166bebd" providerId="ADAL" clId="{EFC01C96-CD46-4A46-80FC-11B33E1837C0}" dt="2022-03-11T17:01:09.049" v="131"/>
        <pc:sldMkLst>
          <pc:docMk/>
          <pc:sldMk cId="701020141" sldId="290"/>
        </pc:sldMkLst>
      </pc:sldChg>
      <pc:sldChg chg="modAnim">
        <pc:chgData name="Olessia Smotrova" userId="a8d6da50-e254-43db-a743-03e22166bebd" providerId="ADAL" clId="{EFC01C96-CD46-4A46-80FC-11B33E1837C0}" dt="2022-03-11T16:59:46.028" v="115"/>
        <pc:sldMkLst>
          <pc:docMk/>
          <pc:sldMk cId="67633684" sldId="304"/>
        </pc:sldMkLst>
      </pc:sldChg>
      <pc:sldChg chg="modAnim">
        <pc:chgData name="Olessia Smotrova" userId="a8d6da50-e254-43db-a743-03e22166bebd" providerId="ADAL" clId="{EFC01C96-CD46-4A46-80FC-11B33E1837C0}" dt="2022-03-11T17:00:00.673" v="117"/>
        <pc:sldMkLst>
          <pc:docMk/>
          <pc:sldMk cId="3397441984" sldId="308"/>
        </pc:sldMkLst>
      </pc:sldChg>
      <pc:sldChg chg="modAnim">
        <pc:chgData name="Olessia Smotrova" userId="a8d6da50-e254-43db-a743-03e22166bebd" providerId="ADAL" clId="{EFC01C96-CD46-4A46-80FC-11B33E1837C0}" dt="2022-03-11T17:00:11.262" v="119"/>
        <pc:sldMkLst>
          <pc:docMk/>
          <pc:sldMk cId="3605400273" sldId="309"/>
        </pc:sldMkLst>
      </pc:sldChg>
      <pc:sldChg chg="modSp mod modAnim">
        <pc:chgData name="Olessia Smotrova" userId="a8d6da50-e254-43db-a743-03e22166bebd" providerId="ADAL" clId="{EFC01C96-CD46-4A46-80FC-11B33E1837C0}" dt="2022-03-11T17:00:40.349" v="126"/>
        <pc:sldMkLst>
          <pc:docMk/>
          <pc:sldMk cId="1327928837" sldId="310"/>
        </pc:sldMkLst>
        <pc:spChg chg="mod">
          <ac:chgData name="Olessia Smotrova" userId="a8d6da50-e254-43db-a743-03e22166bebd" providerId="ADAL" clId="{EFC01C96-CD46-4A46-80FC-11B33E1837C0}" dt="2022-03-11T17:00:37.632" v="125" actId="1076"/>
          <ac:spMkLst>
            <pc:docMk/>
            <pc:sldMk cId="1327928837" sldId="310"/>
            <ac:spMk id="3" creationId="{83626224-1FAD-4FE0-B23F-7F0FD84F3C6A}"/>
          </ac:spMkLst>
        </pc:spChg>
      </pc:sldChg>
      <pc:sldChg chg="modAnim">
        <pc:chgData name="Olessia Smotrova" userId="a8d6da50-e254-43db-a743-03e22166bebd" providerId="ADAL" clId="{EFC01C96-CD46-4A46-80FC-11B33E1837C0}" dt="2022-03-11T16:59:23.392" v="112"/>
        <pc:sldMkLst>
          <pc:docMk/>
          <pc:sldMk cId="2634410494" sldId="317"/>
        </pc:sldMkLst>
      </pc:sldChg>
      <pc:sldChg chg="modAnim">
        <pc:chgData name="Olessia Smotrova" userId="a8d6da50-e254-43db-a743-03e22166bebd" providerId="ADAL" clId="{EFC01C96-CD46-4A46-80FC-11B33E1837C0}" dt="2022-03-11T16:59:27.626" v="113"/>
        <pc:sldMkLst>
          <pc:docMk/>
          <pc:sldMk cId="1285565522" sldId="318"/>
        </pc:sldMkLst>
      </pc:sldChg>
      <pc:sldChg chg="modAnim">
        <pc:chgData name="Olessia Smotrova" userId="a8d6da50-e254-43db-a743-03e22166bebd" providerId="ADAL" clId="{EFC01C96-CD46-4A46-80FC-11B33E1837C0}" dt="2022-03-11T16:59:41.447" v="114"/>
        <pc:sldMkLst>
          <pc:docMk/>
          <pc:sldMk cId="2544521752" sldId="319"/>
        </pc:sldMkLst>
      </pc:sldChg>
      <pc:sldChg chg="modAnim">
        <pc:chgData name="Olessia Smotrova" userId="a8d6da50-e254-43db-a743-03e22166bebd" providerId="ADAL" clId="{EFC01C96-CD46-4A46-80FC-11B33E1837C0}" dt="2022-03-11T16:59:54.695" v="116"/>
        <pc:sldMkLst>
          <pc:docMk/>
          <pc:sldMk cId="3039123234" sldId="321"/>
        </pc:sldMkLst>
      </pc:sldChg>
      <pc:sldChg chg="modSp mod modAnim">
        <pc:chgData name="Olessia Smotrova" userId="a8d6da50-e254-43db-a743-03e22166bebd" providerId="ADAL" clId="{EFC01C96-CD46-4A46-80FC-11B33E1837C0}" dt="2022-03-11T17:00:20.206" v="121"/>
        <pc:sldMkLst>
          <pc:docMk/>
          <pc:sldMk cId="1421643822" sldId="322"/>
        </pc:sldMkLst>
        <pc:picChg chg="mod">
          <ac:chgData name="Olessia Smotrova" userId="a8d6da50-e254-43db-a743-03e22166bebd" providerId="ADAL" clId="{EFC01C96-CD46-4A46-80FC-11B33E1837C0}" dt="2022-03-11T17:00:14.549" v="120" actId="1076"/>
          <ac:picMkLst>
            <pc:docMk/>
            <pc:sldMk cId="1421643822" sldId="322"/>
            <ac:picMk id="5" creationId="{DA8D244C-9A81-4CAA-8F5D-30ABE44696F6}"/>
          </ac:picMkLst>
        </pc:picChg>
      </pc:sldChg>
      <pc:sldChg chg="modAnim">
        <pc:chgData name="Olessia Smotrova" userId="a8d6da50-e254-43db-a743-03e22166bebd" providerId="ADAL" clId="{EFC01C96-CD46-4A46-80FC-11B33E1837C0}" dt="2022-03-11T17:00:26.315" v="122"/>
        <pc:sldMkLst>
          <pc:docMk/>
          <pc:sldMk cId="2529521170" sldId="323"/>
        </pc:sldMkLst>
      </pc:sldChg>
      <pc:sldChg chg="modAnim">
        <pc:chgData name="Olessia Smotrova" userId="a8d6da50-e254-43db-a743-03e22166bebd" providerId="ADAL" clId="{EFC01C96-CD46-4A46-80FC-11B33E1837C0}" dt="2022-03-11T17:01:00.357" v="129"/>
        <pc:sldMkLst>
          <pc:docMk/>
          <pc:sldMk cId="2293253050" sldId="325"/>
        </pc:sldMkLst>
      </pc:sldChg>
      <pc:sldChg chg="modAnim">
        <pc:chgData name="Olessia Smotrova" userId="a8d6da50-e254-43db-a743-03e22166bebd" providerId="ADAL" clId="{EFC01C96-CD46-4A46-80FC-11B33E1837C0}" dt="2022-03-11T17:00:46.262" v="127"/>
        <pc:sldMkLst>
          <pc:docMk/>
          <pc:sldMk cId="2743384549" sldId="326"/>
        </pc:sldMkLst>
      </pc:sldChg>
      <pc:sldChg chg="modAnim">
        <pc:chgData name="Olessia Smotrova" userId="a8d6da50-e254-43db-a743-03e22166bebd" providerId="ADAL" clId="{EFC01C96-CD46-4A46-80FC-11B33E1837C0}" dt="2022-03-11T17:00:53.229" v="128"/>
        <pc:sldMkLst>
          <pc:docMk/>
          <pc:sldMk cId="3925783736" sldId="327"/>
        </pc:sldMkLst>
      </pc:sldChg>
      <pc:sldChg chg="modAnim">
        <pc:chgData name="Olessia Smotrova" userId="a8d6da50-e254-43db-a743-03e22166bebd" providerId="ADAL" clId="{EFC01C96-CD46-4A46-80FC-11B33E1837C0}" dt="2022-03-11T17:01:04.284" v="130"/>
        <pc:sldMkLst>
          <pc:docMk/>
          <pc:sldMk cId="1686489473" sldId="328"/>
        </pc:sldMkLst>
      </pc:sldChg>
      <pc:sldChg chg="modAnim">
        <pc:chgData name="Olessia Smotrova" userId="a8d6da50-e254-43db-a743-03e22166bebd" providerId="ADAL" clId="{EFC01C96-CD46-4A46-80FC-11B33E1837C0}" dt="2022-03-11T17:01:12.414" v="132"/>
        <pc:sldMkLst>
          <pc:docMk/>
          <pc:sldMk cId="652668771" sldId="329"/>
        </pc:sldMkLst>
      </pc:sldChg>
      <pc:sldChg chg="addSp delSp modSp new mod">
        <pc:chgData name="Olessia Smotrova" userId="a8d6da50-e254-43db-a743-03e22166bebd" providerId="ADAL" clId="{EFC01C96-CD46-4A46-80FC-11B33E1837C0}" dt="2022-03-11T16:52:04.245" v="111" actId="403"/>
        <pc:sldMkLst>
          <pc:docMk/>
          <pc:sldMk cId="1847502309" sldId="509"/>
        </pc:sldMkLst>
        <pc:spChg chg="mod">
          <ac:chgData name="Olessia Smotrova" userId="a8d6da50-e254-43db-a743-03e22166bebd" providerId="ADAL" clId="{EFC01C96-CD46-4A46-80FC-11B33E1837C0}" dt="2022-03-11T16:50:37.412" v="15" actId="20577"/>
          <ac:spMkLst>
            <pc:docMk/>
            <pc:sldMk cId="1847502309" sldId="509"/>
            <ac:spMk id="2" creationId="{28C05E2D-8091-45B7-80B8-F67043B5847D}"/>
          </ac:spMkLst>
        </pc:spChg>
        <pc:spChg chg="del mod">
          <ac:chgData name="Olessia Smotrova" userId="a8d6da50-e254-43db-a743-03e22166bebd" providerId="ADAL" clId="{EFC01C96-CD46-4A46-80FC-11B33E1837C0}" dt="2022-03-11T16:51:21.779" v="94" actId="26606"/>
          <ac:spMkLst>
            <pc:docMk/>
            <pc:sldMk cId="1847502309" sldId="509"/>
            <ac:spMk id="3" creationId="{9301FE6A-C82A-4DCC-A2B0-E3CD6E64AEF8}"/>
          </ac:spMkLst>
        </pc:spChg>
        <pc:graphicFrameChg chg="add mod modGraphic">
          <ac:chgData name="Olessia Smotrova" userId="a8d6da50-e254-43db-a743-03e22166bebd" providerId="ADAL" clId="{EFC01C96-CD46-4A46-80FC-11B33E1837C0}" dt="2022-03-11T16:52:04.245" v="111" actId="403"/>
          <ac:graphicFrameMkLst>
            <pc:docMk/>
            <pc:sldMk cId="1847502309" sldId="509"/>
            <ac:graphicFrameMk id="8" creationId="{44289480-7E46-37BA-F409-5ACC2B3C8A1A}"/>
          </ac:graphicFrameMkLst>
        </pc:graphicFrameChg>
      </pc:sldChg>
    </pc:docChg>
  </pc:docChgLst>
  <pc:docChgLst>
    <pc:chgData name="Olessia Smotrova" userId="a8d6da50-e254-43db-a743-03e22166bebd" providerId="ADAL" clId="{9165CD86-B72B-4B79-B761-9A38EE8F3B6B}"/>
    <pc:docChg chg="modSld sldOrd">
      <pc:chgData name="Olessia Smotrova" userId="a8d6da50-e254-43db-a743-03e22166bebd" providerId="ADAL" clId="{9165CD86-B72B-4B79-B761-9A38EE8F3B6B}" dt="2023-12-07T20:14:14.895" v="7"/>
      <pc:docMkLst>
        <pc:docMk/>
      </pc:docMkLst>
      <pc:sldChg chg="modSp mod ord">
        <pc:chgData name="Olessia Smotrova" userId="a8d6da50-e254-43db-a743-03e22166bebd" providerId="ADAL" clId="{9165CD86-B72B-4B79-B761-9A38EE8F3B6B}" dt="2023-12-07T20:14:14.895" v="7"/>
        <pc:sldMkLst>
          <pc:docMk/>
          <pc:sldMk cId="32423457" sldId="258"/>
        </pc:sldMkLst>
        <pc:spChg chg="mod">
          <ac:chgData name="Olessia Smotrova" userId="a8d6da50-e254-43db-a743-03e22166bebd" providerId="ADAL" clId="{9165CD86-B72B-4B79-B761-9A38EE8F3B6B}" dt="2023-12-07T20:14:14.895" v="7"/>
          <ac:spMkLst>
            <pc:docMk/>
            <pc:sldMk cId="32423457" sldId="258"/>
            <ac:spMk id="7" creationId="{0CF94643-0986-41F1-92A3-9E9B59505DF8}"/>
          </ac:spMkLst>
        </pc:spChg>
      </pc:sldChg>
      <pc:sldChg chg="modSp mod">
        <pc:chgData name="Olessia Smotrova" userId="a8d6da50-e254-43db-a743-03e22166bebd" providerId="ADAL" clId="{9165CD86-B72B-4B79-B761-9A38EE8F3B6B}" dt="2023-12-07T20:14:08.503" v="4" actId="21"/>
        <pc:sldMkLst>
          <pc:docMk/>
          <pc:sldMk cId="28778558" sldId="502"/>
        </pc:sldMkLst>
        <pc:spChg chg="mod">
          <ac:chgData name="Olessia Smotrova" userId="a8d6da50-e254-43db-a743-03e22166bebd" providerId="ADAL" clId="{9165CD86-B72B-4B79-B761-9A38EE8F3B6B}" dt="2023-12-07T20:14:08.503" v="4" actId="21"/>
          <ac:spMkLst>
            <pc:docMk/>
            <pc:sldMk cId="28778558" sldId="502"/>
            <ac:spMk id="3" creationId="{03EA6CA1-3E6A-4257-B25A-AB3675B48CB3}"/>
          </ac:spMkLst>
        </pc:spChg>
      </pc:sldChg>
    </pc:docChg>
  </pc:docChgLst>
  <pc:docChgLst>
    <pc:chgData name="Olessia Smotrova" userId="S::osmotrova@ostglobalsolutions.com::a8d6da50-e254-43db-a743-03e22166bebd" providerId="AD" clId="Web-{B1D1129E-01C4-438C-9992-1783BFCF0448}"/>
    <pc:docChg chg="modSld">
      <pc:chgData name="Olessia Smotrova" userId="S::osmotrova@ostglobalsolutions.com::a8d6da50-e254-43db-a743-03e22166bebd" providerId="AD" clId="Web-{B1D1129E-01C4-438C-9992-1783BFCF0448}" dt="2023-09-19T14:03:58.155" v="43"/>
      <pc:docMkLst>
        <pc:docMk/>
      </pc:docMkLst>
      <pc:sldChg chg="modSp">
        <pc:chgData name="Olessia Smotrova" userId="S::osmotrova@ostglobalsolutions.com::a8d6da50-e254-43db-a743-03e22166bebd" providerId="AD" clId="Web-{B1D1129E-01C4-438C-9992-1783BFCF0448}" dt="2023-09-18T18:32:13.927" v="4" actId="14100"/>
        <pc:sldMkLst>
          <pc:docMk/>
          <pc:sldMk cId="4223371385" sldId="315"/>
        </pc:sldMkLst>
        <pc:spChg chg="mod">
          <ac:chgData name="Olessia Smotrova" userId="S::osmotrova@ostglobalsolutions.com::a8d6da50-e254-43db-a743-03e22166bebd" providerId="AD" clId="Web-{B1D1129E-01C4-438C-9992-1783BFCF0448}" dt="2023-09-18T18:32:13.927" v="4" actId="14100"/>
          <ac:spMkLst>
            <pc:docMk/>
            <pc:sldMk cId="4223371385" sldId="315"/>
            <ac:spMk id="4" creationId="{1A1B927A-5D88-4BF6-B7CB-F6A7FA789042}"/>
          </ac:spMkLst>
        </pc:spChg>
      </pc:sldChg>
      <pc:sldChg chg="delSp">
        <pc:chgData name="Olessia Smotrova" userId="S::osmotrova@ostglobalsolutions.com::a8d6da50-e254-43db-a743-03e22166bebd" providerId="AD" clId="Web-{B1D1129E-01C4-438C-9992-1783BFCF0448}" dt="2023-09-18T18:36:55.406" v="5"/>
        <pc:sldMkLst>
          <pc:docMk/>
          <pc:sldMk cId="3920708147" sldId="499"/>
        </pc:sldMkLst>
        <pc:spChg chg="del">
          <ac:chgData name="Olessia Smotrova" userId="S::osmotrova@ostglobalsolutions.com::a8d6da50-e254-43db-a743-03e22166bebd" providerId="AD" clId="Web-{B1D1129E-01C4-438C-9992-1783BFCF0448}" dt="2023-09-18T18:36:55.406" v="5"/>
          <ac:spMkLst>
            <pc:docMk/>
            <pc:sldMk cId="3920708147" sldId="499"/>
            <ac:spMk id="3" creationId="{B963815B-5EA8-D5F0-7B87-D3CC5F207FC3}"/>
          </ac:spMkLst>
        </pc:spChg>
      </pc:sldChg>
      <pc:sldChg chg="addSp modSp">
        <pc:chgData name="Olessia Smotrova" userId="S::osmotrova@ostglobalsolutions.com::a8d6da50-e254-43db-a743-03e22166bebd" providerId="AD" clId="Web-{B1D1129E-01C4-438C-9992-1783BFCF0448}" dt="2023-09-19T14:03:58.155" v="43"/>
        <pc:sldMkLst>
          <pc:docMk/>
          <pc:sldMk cId="964358302" sldId="512"/>
        </pc:sldMkLst>
        <pc:spChg chg="add mod">
          <ac:chgData name="Olessia Smotrova" userId="S::osmotrova@ostglobalsolutions.com::a8d6da50-e254-43db-a743-03e22166bebd" providerId="AD" clId="Web-{B1D1129E-01C4-438C-9992-1783BFCF0448}" dt="2023-09-19T14:03:58.155" v="43"/>
          <ac:spMkLst>
            <pc:docMk/>
            <pc:sldMk cId="964358302" sldId="512"/>
            <ac:spMk id="7" creationId="{F2246755-3845-CDDF-9B89-E8ABD9B0809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Verkauf</c:v>
                </c:pt>
              </c:strCache>
            </c:strRef>
          </c:tx>
          <c:spPr>
            <a:ln w="76200">
              <a:solidFill>
                <a:srgbClr val="FFFFFF"/>
              </a:solidFill>
            </a:ln>
          </c:spPr>
          <c:dPt>
            <c:idx val="0"/>
            <c:bubble3D val="0"/>
            <c:spPr>
              <a:solidFill>
                <a:schemeClr val="accent1">
                  <a:lumMod val="75000"/>
                </a:schemeClr>
              </a:solidFill>
              <a:ln w="76200">
                <a:solidFill>
                  <a:srgbClr val="FFFFFF"/>
                </a:solidFill>
              </a:ln>
              <a:effectLst/>
            </c:spPr>
            <c:extLst>
              <c:ext xmlns:c16="http://schemas.microsoft.com/office/drawing/2014/chart" uri="{C3380CC4-5D6E-409C-BE32-E72D297353CC}">
                <c16:uniqueId val="{00000001-25F8-4D5A-BC83-8E884928F27A}"/>
              </c:ext>
            </c:extLst>
          </c:dPt>
          <c:dPt>
            <c:idx val="1"/>
            <c:bubble3D val="0"/>
            <c:spPr>
              <a:solidFill>
                <a:schemeClr val="accent1"/>
              </a:solidFill>
              <a:ln w="76200">
                <a:solidFill>
                  <a:srgbClr val="FFFFFF"/>
                </a:solidFill>
              </a:ln>
              <a:effectLst/>
            </c:spPr>
            <c:extLst>
              <c:ext xmlns:c16="http://schemas.microsoft.com/office/drawing/2014/chart" uri="{C3380CC4-5D6E-409C-BE32-E72D297353CC}">
                <c16:uniqueId val="{00000003-25F8-4D5A-BC83-8E884928F27A}"/>
              </c:ext>
            </c:extLst>
          </c:dPt>
          <c:dPt>
            <c:idx val="2"/>
            <c:bubble3D val="0"/>
            <c:spPr>
              <a:solidFill>
                <a:schemeClr val="accent1">
                  <a:lumMod val="60000"/>
                  <a:lumOff val="40000"/>
                </a:schemeClr>
              </a:solidFill>
              <a:ln w="76200">
                <a:solidFill>
                  <a:srgbClr val="FFFFFF"/>
                </a:solidFill>
              </a:ln>
              <a:effectLst/>
            </c:spPr>
            <c:extLst>
              <c:ext xmlns:c16="http://schemas.microsoft.com/office/drawing/2014/chart" uri="{C3380CC4-5D6E-409C-BE32-E72D297353CC}">
                <c16:uniqueId val="{00000005-25F8-4D5A-BC83-8E884928F27A}"/>
              </c:ext>
            </c:extLst>
          </c:dPt>
          <c:dPt>
            <c:idx val="3"/>
            <c:bubble3D val="0"/>
            <c:spPr>
              <a:solidFill>
                <a:schemeClr val="accent1">
                  <a:lumMod val="60000"/>
                  <a:lumOff val="40000"/>
                </a:schemeClr>
              </a:solidFill>
              <a:ln w="76200">
                <a:solidFill>
                  <a:srgbClr val="FFFFFF"/>
                </a:solidFill>
              </a:ln>
              <a:effectLst/>
            </c:spPr>
            <c:extLst>
              <c:ext xmlns:c16="http://schemas.microsoft.com/office/drawing/2014/chart" uri="{C3380CC4-5D6E-409C-BE32-E72D297353CC}">
                <c16:uniqueId val="{00000007-25F8-4D5A-BC83-8E884928F27A}"/>
              </c:ext>
            </c:extLst>
          </c:dPt>
          <c:dPt>
            <c:idx val="4"/>
            <c:bubble3D val="0"/>
            <c:spPr>
              <a:solidFill>
                <a:schemeClr val="accent1">
                  <a:lumMod val="50000"/>
                </a:schemeClr>
              </a:solidFill>
              <a:ln w="76200">
                <a:solidFill>
                  <a:srgbClr val="FFFFFF"/>
                </a:solidFill>
              </a:ln>
              <a:effectLst/>
            </c:spPr>
            <c:extLst>
              <c:ext xmlns:c16="http://schemas.microsoft.com/office/drawing/2014/chart" uri="{C3380CC4-5D6E-409C-BE32-E72D297353CC}">
                <c16:uniqueId val="{00000009-25F8-4D5A-BC83-8E884928F27A}"/>
              </c:ext>
            </c:extLst>
          </c:dPt>
          <c:cat>
            <c:strRef>
              <c:f>Tabelle1!$A$2:$A$6</c:f>
              <c:strCache>
                <c:ptCount val="4"/>
                <c:pt idx="0">
                  <c:v>1. Quartal</c:v>
                </c:pt>
                <c:pt idx="1">
                  <c:v>2. Quartal</c:v>
                </c:pt>
                <c:pt idx="2">
                  <c:v>3. Quartal</c:v>
                </c:pt>
                <c:pt idx="3">
                  <c:v>4. Quartal</c:v>
                </c:pt>
              </c:strCache>
            </c:strRef>
          </c:cat>
          <c:val>
            <c:numRef>
              <c:f>Tabelle1!$B$2:$B$6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A-25F8-4D5A-BC83-8E884928F27A}"/>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showDLblsOverMax val="0"/>
  </c:chart>
  <c:spPr>
    <a:noFill/>
    <a:ln>
      <a:noFill/>
    </a:ln>
    <a:effectLst/>
  </c:spPr>
  <c:txPr>
    <a:bodyPr/>
    <a:lstStyle/>
    <a:p>
      <a:pPr>
        <a:defRPr kumimoji="0" lang="en-US" sz="2200" b="0" i="0" u="none" strike="noStrike" kern="0" cap="none" spc="0" normalizeH="0" baseline="0">
          <a:ln>
            <a:noFill/>
          </a:ln>
          <a:solidFill>
            <a:prstClr val="black"/>
          </a:solidFill>
          <a:effectLst/>
          <a:uLnTx/>
          <a:uFillTx/>
          <a:latin typeface="+mn-lt"/>
          <a:ea typeface="+mn-ea"/>
          <a:cs typeface="+mn-cs"/>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Spalte1</c:v>
                </c:pt>
              </c:strCache>
            </c:strRef>
          </c:tx>
          <c:spPr>
            <a:effectLst/>
          </c:spPr>
          <c:dPt>
            <c:idx val="0"/>
            <c:bubble3D val="0"/>
            <c:spPr>
              <a:solidFill>
                <a:schemeClr val="accent1">
                  <a:lumMod val="50000"/>
                </a:schemeClr>
              </a:solidFill>
              <a:effectLst/>
            </c:spPr>
            <c:extLst>
              <c:ext xmlns:c16="http://schemas.microsoft.com/office/drawing/2014/chart" uri="{C3380CC4-5D6E-409C-BE32-E72D297353CC}">
                <c16:uniqueId val="{00000001-1257-45B2-8B07-B9FDC009719C}"/>
              </c:ext>
            </c:extLst>
          </c:dPt>
          <c:dPt>
            <c:idx val="2"/>
            <c:bubble3D val="0"/>
            <c:spPr>
              <a:solidFill>
                <a:schemeClr val="accent1">
                  <a:lumMod val="75000"/>
                </a:schemeClr>
              </a:solidFill>
              <a:effectLst/>
            </c:spPr>
            <c:extLst>
              <c:ext xmlns:c16="http://schemas.microsoft.com/office/drawing/2014/chart" uri="{C3380CC4-5D6E-409C-BE32-E72D297353CC}">
                <c16:uniqueId val="{00000003-1257-45B2-8B07-B9FDC009719C}"/>
              </c:ext>
            </c:extLst>
          </c:dPt>
          <c:dPt>
            <c:idx val="3"/>
            <c:bubble3D val="0"/>
            <c:spPr>
              <a:solidFill>
                <a:schemeClr val="accent1"/>
              </a:solidFill>
              <a:effectLst/>
            </c:spPr>
            <c:extLst>
              <c:ext xmlns:c16="http://schemas.microsoft.com/office/drawing/2014/chart" uri="{C3380CC4-5D6E-409C-BE32-E72D297353CC}">
                <c16:uniqueId val="{00000005-1257-45B2-8B07-B9FDC009719C}"/>
              </c:ext>
            </c:extLst>
          </c:dPt>
          <c:dPt>
            <c:idx val="4"/>
            <c:bubble3D val="0"/>
            <c:spPr>
              <a:solidFill>
                <a:schemeClr val="accent1">
                  <a:lumMod val="60000"/>
                  <a:lumOff val="40000"/>
                </a:schemeClr>
              </a:solidFill>
              <a:effectLst/>
            </c:spPr>
            <c:extLst>
              <c:ext xmlns:c16="http://schemas.microsoft.com/office/drawing/2014/chart" uri="{C3380CC4-5D6E-409C-BE32-E72D297353CC}">
                <c16:uniqueId val="{00000007-1257-45B2-8B07-B9FDC009719C}"/>
              </c:ext>
            </c:extLst>
          </c:dPt>
          <c:dPt>
            <c:idx val="5"/>
            <c:bubble3D val="0"/>
            <c:spPr>
              <a:solidFill>
                <a:schemeClr val="accent1">
                  <a:lumMod val="40000"/>
                  <a:lumOff val="60000"/>
                </a:schemeClr>
              </a:solidFill>
              <a:effectLst/>
            </c:spPr>
            <c:extLst>
              <c:ext xmlns:c16="http://schemas.microsoft.com/office/drawing/2014/chart" uri="{C3380CC4-5D6E-409C-BE32-E72D297353CC}">
                <c16:uniqueId val="{00000009-1257-45B2-8B07-B9FDC009719C}"/>
              </c:ext>
            </c:extLst>
          </c:dPt>
          <c:dPt>
            <c:idx val="6"/>
            <c:bubble3D val="0"/>
            <c:spPr>
              <a:solidFill>
                <a:schemeClr val="accent1">
                  <a:lumMod val="20000"/>
                  <a:lumOff val="80000"/>
                </a:schemeClr>
              </a:solidFill>
              <a:effectLst/>
            </c:spPr>
            <c:extLst>
              <c:ext xmlns:c16="http://schemas.microsoft.com/office/drawing/2014/chart" uri="{C3380CC4-5D6E-409C-BE32-E72D297353CC}">
                <c16:uniqueId val="{0000000B-1257-45B2-8B07-B9FDC009719C}"/>
              </c:ext>
            </c:extLst>
          </c:dPt>
          <c:dPt>
            <c:idx val="7"/>
            <c:bubble3D val="0"/>
            <c:spPr>
              <a:solidFill>
                <a:schemeClr val="bg1">
                  <a:lumMod val="95000"/>
                </a:schemeClr>
              </a:solidFill>
              <a:effectLst/>
            </c:spPr>
            <c:extLst>
              <c:ext xmlns:c16="http://schemas.microsoft.com/office/drawing/2014/chart" uri="{C3380CC4-5D6E-409C-BE32-E72D297353CC}">
                <c16:uniqueId val="{0000000D-1257-45B2-8B07-B9FDC009719C}"/>
              </c:ext>
            </c:extLst>
          </c:dPt>
          <c:cat>
            <c:numRef>
              <c:f>Tabelle1!$A$2:$A$9</c:f>
              <c:numCache>
                <c:formatCode>General</c:formatCode>
                <c:ptCount val="8"/>
              </c:numCache>
            </c:numRef>
          </c:cat>
          <c:val>
            <c:numRef>
              <c:f>Tabelle1!$B$2:$B$9</c:f>
              <c:numCache>
                <c:formatCode>General</c:formatCode>
                <c:ptCount val="8"/>
                <c:pt idx="0">
                  <c:v>1</c:v>
                </c:pt>
                <c:pt idx="1">
                  <c:v>4</c:v>
                </c:pt>
                <c:pt idx="2">
                  <c:v>1</c:v>
                </c:pt>
                <c:pt idx="3">
                  <c:v>1</c:v>
                </c:pt>
                <c:pt idx="4">
                  <c:v>1</c:v>
                </c:pt>
                <c:pt idx="5">
                  <c:v>1</c:v>
                </c:pt>
                <c:pt idx="6">
                  <c:v>1</c:v>
                </c:pt>
                <c:pt idx="7">
                  <c:v>1</c:v>
                </c:pt>
              </c:numCache>
            </c:numRef>
          </c:val>
          <c:extLst>
            <c:ext xmlns:c16="http://schemas.microsoft.com/office/drawing/2014/chart" uri="{C3380CC4-5D6E-409C-BE32-E72D297353CC}">
              <c16:uniqueId val="{0000000E-1257-45B2-8B07-B9FDC009719C}"/>
            </c:ext>
          </c:extLst>
        </c:ser>
        <c:dLbls>
          <c:showLegendKey val="0"/>
          <c:showVal val="0"/>
          <c:showCatName val="0"/>
          <c:showSerName val="0"/>
          <c:showPercent val="0"/>
          <c:showBubbleSize val="0"/>
          <c:showLeaderLines val="1"/>
        </c:dLbls>
        <c:firstSliceAng val="0"/>
        <c:holeSize val="34"/>
      </c:doughnut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Spalte1</c:v>
                </c:pt>
              </c:strCache>
            </c:strRef>
          </c:tx>
          <c:spPr>
            <a:solidFill>
              <a:schemeClr val="bg1">
                <a:lumMod val="85000"/>
              </a:schemeClr>
            </a:solidFill>
          </c:spPr>
          <c:explosion val="4"/>
          <c:dPt>
            <c:idx val="0"/>
            <c:bubble3D val="0"/>
            <c:spPr>
              <a:solidFill>
                <a:srgbClr val="FF0000"/>
              </a:solidFill>
            </c:spPr>
            <c:extLst>
              <c:ext xmlns:c16="http://schemas.microsoft.com/office/drawing/2014/chart" uri="{C3380CC4-5D6E-409C-BE32-E72D297353CC}">
                <c16:uniqueId val="{00000001-FDFC-4F57-9720-E1FE82F36197}"/>
              </c:ext>
            </c:extLst>
          </c:dPt>
          <c:dPt>
            <c:idx val="1"/>
            <c:bubble3D val="0"/>
            <c:spPr>
              <a:solidFill>
                <a:schemeClr val="accent4"/>
              </a:solidFill>
            </c:spPr>
            <c:extLst>
              <c:ext xmlns:c16="http://schemas.microsoft.com/office/drawing/2014/chart" uri="{C3380CC4-5D6E-409C-BE32-E72D297353CC}">
                <c16:uniqueId val="{00000003-FDFC-4F57-9720-E1FE82F36197}"/>
              </c:ext>
            </c:extLst>
          </c:dPt>
          <c:dPt>
            <c:idx val="2"/>
            <c:bubble3D val="0"/>
            <c:spPr>
              <a:solidFill>
                <a:schemeClr val="accent6"/>
              </a:solidFill>
            </c:spPr>
            <c:extLst>
              <c:ext xmlns:c16="http://schemas.microsoft.com/office/drawing/2014/chart" uri="{C3380CC4-5D6E-409C-BE32-E72D297353CC}">
                <c16:uniqueId val="{00000005-FDFC-4F57-9720-E1FE82F36197}"/>
              </c:ext>
            </c:extLst>
          </c:dPt>
          <c:dPt>
            <c:idx val="3"/>
            <c:bubble3D val="0"/>
            <c:spPr>
              <a:solidFill>
                <a:schemeClr val="accent1"/>
              </a:solidFill>
            </c:spPr>
            <c:extLst>
              <c:ext xmlns:c16="http://schemas.microsoft.com/office/drawing/2014/chart" uri="{C3380CC4-5D6E-409C-BE32-E72D297353CC}">
                <c16:uniqueId val="{00000007-FDFC-4F57-9720-E1FE82F36197}"/>
              </c:ext>
            </c:extLst>
          </c:dPt>
          <c:cat>
            <c:numRef>
              <c:f>Tabelle1!$A$2:$A$5</c:f>
              <c:numCache>
                <c:formatCode>General</c:formatCode>
                <c:ptCount val="4"/>
              </c:numCache>
            </c:numRef>
          </c:cat>
          <c:val>
            <c:numRef>
              <c:f>Tabelle1!$B$2:$B$5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FDFC-4F57-9720-E1FE82F36197}"/>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9.svg"/></Relationships>
</file>

<file path=ppt/diagrams/_rels/data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750BB5-FD93-4C8A-94FE-491B8272BB90}"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6A27CBE1-B05E-4A1E-AA87-C1442C44F4A9}">
      <dgm:prSet/>
      <dgm:spPr>
        <a:solidFill>
          <a:schemeClr val="accent1"/>
        </a:solidFill>
      </dgm:spPr>
      <dgm:t>
        <a:bodyPr/>
        <a:lstStyle/>
        <a:p>
          <a:r>
            <a:rPr lang="en-US"/>
            <a:t>Better serve our clients</a:t>
          </a:r>
        </a:p>
      </dgm:t>
    </dgm:pt>
    <dgm:pt modelId="{AD28F3A5-391F-4039-A1F0-6EA82D0E64C0}" type="parTrans" cxnId="{542FDF03-A7DB-4047-8A25-9D3B9C136004}">
      <dgm:prSet/>
      <dgm:spPr/>
      <dgm:t>
        <a:bodyPr/>
        <a:lstStyle/>
        <a:p>
          <a:endParaRPr lang="en-US"/>
        </a:p>
      </dgm:t>
    </dgm:pt>
    <dgm:pt modelId="{F20A7A9B-548D-42C6-8330-B4DA9F7069A3}" type="sibTrans" cxnId="{542FDF03-A7DB-4047-8A25-9D3B9C136004}">
      <dgm:prSet/>
      <dgm:spPr>
        <a:ln>
          <a:solidFill>
            <a:schemeClr val="tx1"/>
          </a:solidFill>
        </a:ln>
      </dgm:spPr>
      <dgm:t>
        <a:bodyPr/>
        <a:lstStyle/>
        <a:p>
          <a:endParaRPr lang="en-US"/>
        </a:p>
      </dgm:t>
    </dgm:pt>
    <dgm:pt modelId="{9E014656-FBB2-437E-A55B-C9DEC85B54F7}">
      <dgm:prSet/>
      <dgm:spPr>
        <a:solidFill>
          <a:schemeClr val="accent5"/>
        </a:solidFill>
      </dgm:spPr>
      <dgm:t>
        <a:bodyPr/>
        <a:lstStyle/>
        <a:p>
          <a:r>
            <a:rPr lang="en-US"/>
            <a:t>Be perceived as serving our clients better </a:t>
          </a:r>
        </a:p>
      </dgm:t>
    </dgm:pt>
    <dgm:pt modelId="{03B01893-1406-43FD-A86A-6E4598921671}" type="parTrans" cxnId="{D20F2391-A569-44F0-927A-94B28DEA8A7C}">
      <dgm:prSet/>
      <dgm:spPr/>
      <dgm:t>
        <a:bodyPr/>
        <a:lstStyle/>
        <a:p>
          <a:endParaRPr lang="en-US"/>
        </a:p>
      </dgm:t>
    </dgm:pt>
    <dgm:pt modelId="{53DDFC6B-1F49-413E-BE01-654A40ED7FE6}" type="sibTrans" cxnId="{D20F2391-A569-44F0-927A-94B28DEA8A7C}">
      <dgm:prSet/>
      <dgm:spPr>
        <a:ln>
          <a:solidFill>
            <a:schemeClr val="tx1"/>
          </a:solidFill>
        </a:ln>
      </dgm:spPr>
      <dgm:t>
        <a:bodyPr/>
        <a:lstStyle/>
        <a:p>
          <a:endParaRPr lang="en-US"/>
        </a:p>
      </dgm:t>
    </dgm:pt>
    <dgm:pt modelId="{06EFBE6B-303C-4FA3-A42B-D67E28F7D370}">
      <dgm:prSet/>
      <dgm:spPr>
        <a:solidFill>
          <a:schemeClr val="accent5">
            <a:lumMod val="75000"/>
          </a:schemeClr>
        </a:solidFill>
      </dgm:spPr>
      <dgm:t>
        <a:bodyPr/>
        <a:lstStyle/>
        <a:p>
          <a:r>
            <a:rPr lang="en-US"/>
            <a:t>Have returning clients</a:t>
          </a:r>
        </a:p>
      </dgm:t>
    </dgm:pt>
    <dgm:pt modelId="{153C8C9D-2B94-4416-B2C5-4A54206B0C4F}" type="parTrans" cxnId="{70FAE574-339E-4AEF-8C09-15AF1A40DE9C}">
      <dgm:prSet/>
      <dgm:spPr/>
      <dgm:t>
        <a:bodyPr/>
        <a:lstStyle/>
        <a:p>
          <a:endParaRPr lang="en-US"/>
        </a:p>
      </dgm:t>
    </dgm:pt>
    <dgm:pt modelId="{081C2854-030C-4577-90E8-3CE34ECF0D68}" type="sibTrans" cxnId="{70FAE574-339E-4AEF-8C09-15AF1A40DE9C}">
      <dgm:prSet/>
      <dgm:spPr>
        <a:ln>
          <a:solidFill>
            <a:schemeClr val="tx1"/>
          </a:solidFill>
        </a:ln>
      </dgm:spPr>
      <dgm:t>
        <a:bodyPr/>
        <a:lstStyle/>
        <a:p>
          <a:endParaRPr lang="en-US"/>
        </a:p>
      </dgm:t>
    </dgm:pt>
    <dgm:pt modelId="{3466EF37-D12C-4849-9458-7C16B307DCD8}">
      <dgm:prSet/>
      <dgm:spPr>
        <a:solidFill>
          <a:schemeClr val="accent5">
            <a:lumMod val="75000"/>
          </a:schemeClr>
        </a:solidFill>
      </dgm:spPr>
      <dgm:t>
        <a:bodyPr/>
        <a:lstStyle/>
        <a:p>
          <a:r>
            <a:rPr lang="en-US"/>
            <a:t>Have raving and paying clients</a:t>
          </a:r>
        </a:p>
      </dgm:t>
    </dgm:pt>
    <dgm:pt modelId="{7C3C68F9-EEE8-424B-848E-55EBC9E2C1E5}" type="parTrans" cxnId="{B503DBDE-E6AF-461A-A122-F693F2AA3F17}">
      <dgm:prSet/>
      <dgm:spPr/>
      <dgm:t>
        <a:bodyPr/>
        <a:lstStyle/>
        <a:p>
          <a:endParaRPr lang="en-US"/>
        </a:p>
      </dgm:t>
    </dgm:pt>
    <dgm:pt modelId="{E822B0B1-9CFC-4B79-B355-66E7C38C4E61}" type="sibTrans" cxnId="{B503DBDE-E6AF-461A-A122-F693F2AA3F17}">
      <dgm:prSet/>
      <dgm:spPr>
        <a:ln>
          <a:solidFill>
            <a:schemeClr val="tx1"/>
          </a:solidFill>
        </a:ln>
      </dgm:spPr>
      <dgm:t>
        <a:bodyPr/>
        <a:lstStyle/>
        <a:p>
          <a:endParaRPr lang="en-US"/>
        </a:p>
      </dgm:t>
    </dgm:pt>
    <dgm:pt modelId="{A283B339-87DB-491C-95A8-C6A485330885}">
      <dgm:prSet/>
      <dgm:spPr>
        <a:solidFill>
          <a:schemeClr val="accent1">
            <a:lumMod val="60000"/>
            <a:lumOff val="40000"/>
          </a:schemeClr>
        </a:solidFill>
      </dgm:spPr>
      <dgm:t>
        <a:bodyPr/>
        <a:lstStyle/>
        <a:p>
          <a:r>
            <a:rPr lang="en-US"/>
            <a:t>Have referring clients</a:t>
          </a:r>
        </a:p>
      </dgm:t>
    </dgm:pt>
    <dgm:pt modelId="{D13C1DEA-44EB-4829-86D5-5250EF425D3C}" type="parTrans" cxnId="{CE864EA1-F5FE-4173-82E7-D0BD109D36C7}">
      <dgm:prSet/>
      <dgm:spPr/>
      <dgm:t>
        <a:bodyPr/>
        <a:lstStyle/>
        <a:p>
          <a:endParaRPr lang="en-US"/>
        </a:p>
      </dgm:t>
    </dgm:pt>
    <dgm:pt modelId="{2CB8B2A8-A80D-43CF-8C7C-A5D5E681184F}" type="sibTrans" cxnId="{CE864EA1-F5FE-4173-82E7-D0BD109D36C7}">
      <dgm:prSet/>
      <dgm:spPr>
        <a:ln>
          <a:solidFill>
            <a:schemeClr val="tx1"/>
          </a:solidFill>
        </a:ln>
      </dgm:spPr>
      <dgm:t>
        <a:bodyPr/>
        <a:lstStyle/>
        <a:p>
          <a:endParaRPr lang="en-US"/>
        </a:p>
      </dgm:t>
    </dgm:pt>
    <dgm:pt modelId="{28926F6C-5AD9-4FE1-A92F-4D17E735C865}">
      <dgm:prSet/>
      <dgm:spPr>
        <a:solidFill>
          <a:schemeClr val="accent1">
            <a:lumMod val="75000"/>
          </a:schemeClr>
        </a:solidFill>
      </dgm:spPr>
      <dgm:t>
        <a:bodyPr/>
        <a:lstStyle/>
        <a:p>
          <a:r>
            <a:rPr lang="en-US"/>
            <a:t>Be more appreciated for the work we do</a:t>
          </a:r>
        </a:p>
      </dgm:t>
    </dgm:pt>
    <dgm:pt modelId="{D9ABF858-740C-4CB4-B462-331A9F68319C}" type="parTrans" cxnId="{196BFF68-C946-4DBD-977C-2DA8F962AD88}">
      <dgm:prSet/>
      <dgm:spPr/>
      <dgm:t>
        <a:bodyPr/>
        <a:lstStyle/>
        <a:p>
          <a:endParaRPr lang="en-US"/>
        </a:p>
      </dgm:t>
    </dgm:pt>
    <dgm:pt modelId="{286732DD-9B8F-42B2-90DA-88DE753EB11A}" type="sibTrans" cxnId="{196BFF68-C946-4DBD-977C-2DA8F962AD88}">
      <dgm:prSet/>
      <dgm:spPr>
        <a:ln>
          <a:solidFill>
            <a:schemeClr val="tx1"/>
          </a:solidFill>
        </a:ln>
      </dgm:spPr>
      <dgm:t>
        <a:bodyPr/>
        <a:lstStyle/>
        <a:p>
          <a:endParaRPr lang="en-US"/>
        </a:p>
      </dgm:t>
    </dgm:pt>
    <dgm:pt modelId="{5B967D92-4505-4791-92E2-2AFD486B6675}">
      <dgm:prSet/>
      <dgm:spPr>
        <a:solidFill>
          <a:schemeClr val="bg2">
            <a:lumMod val="60000"/>
            <a:lumOff val="40000"/>
          </a:schemeClr>
        </a:solidFill>
      </dgm:spPr>
      <dgm:t>
        <a:bodyPr/>
        <a:lstStyle/>
        <a:p>
          <a:r>
            <a:rPr lang="en-US"/>
            <a:t>Understand customer service: everyone is a customer!</a:t>
          </a:r>
        </a:p>
      </dgm:t>
    </dgm:pt>
    <dgm:pt modelId="{985696DA-D99B-4D51-A5CC-B0F69C7F8E80}" type="parTrans" cxnId="{4807D73D-13D2-4D47-B27B-586A4D6458CF}">
      <dgm:prSet/>
      <dgm:spPr/>
      <dgm:t>
        <a:bodyPr/>
        <a:lstStyle/>
        <a:p>
          <a:endParaRPr lang="en-US"/>
        </a:p>
      </dgm:t>
    </dgm:pt>
    <dgm:pt modelId="{E47C7480-1227-4E66-AE47-A0764BE71461}" type="sibTrans" cxnId="{4807D73D-13D2-4D47-B27B-586A4D6458CF}">
      <dgm:prSet/>
      <dgm:spPr>
        <a:ln>
          <a:solidFill>
            <a:schemeClr val="tx1"/>
          </a:solidFill>
        </a:ln>
      </dgm:spPr>
      <dgm:t>
        <a:bodyPr/>
        <a:lstStyle/>
        <a:p>
          <a:endParaRPr lang="en-US"/>
        </a:p>
      </dgm:t>
    </dgm:pt>
    <dgm:pt modelId="{F687EF68-E34C-452E-981B-9448096F9A22}">
      <dgm:prSet/>
      <dgm:spPr/>
      <dgm:t>
        <a:bodyPr/>
        <a:lstStyle/>
        <a:p>
          <a:r>
            <a:rPr lang="en-US"/>
            <a:t>We can do the best work and win a lot and not be invited back! Consulting skills matter as much as the professional skills.</a:t>
          </a:r>
        </a:p>
      </dgm:t>
    </dgm:pt>
    <dgm:pt modelId="{C36A936A-3F33-4F75-A68A-F259EFE802AF}" type="parTrans" cxnId="{A13C5C88-2FF9-46C2-B4F2-8768A90ADE92}">
      <dgm:prSet/>
      <dgm:spPr/>
      <dgm:t>
        <a:bodyPr/>
        <a:lstStyle/>
        <a:p>
          <a:endParaRPr lang="en-US"/>
        </a:p>
      </dgm:t>
    </dgm:pt>
    <dgm:pt modelId="{4FE87953-E0E9-494F-AAA1-F8C410FEDBD4}" type="sibTrans" cxnId="{A13C5C88-2FF9-46C2-B4F2-8768A90ADE92}">
      <dgm:prSet/>
      <dgm:spPr/>
      <dgm:t>
        <a:bodyPr/>
        <a:lstStyle/>
        <a:p>
          <a:endParaRPr lang="en-US"/>
        </a:p>
      </dgm:t>
    </dgm:pt>
    <dgm:pt modelId="{48665E3E-A17A-4FC7-992E-5A3A06518F98}" type="pres">
      <dgm:prSet presAssocID="{4B750BB5-FD93-4C8A-94FE-491B8272BB90}" presName="Name0" presStyleCnt="0">
        <dgm:presLayoutVars>
          <dgm:dir/>
          <dgm:resizeHandles val="exact"/>
        </dgm:presLayoutVars>
      </dgm:prSet>
      <dgm:spPr/>
    </dgm:pt>
    <dgm:pt modelId="{86ED4D2B-BA78-496A-9E6C-EE73DA863B6A}" type="pres">
      <dgm:prSet presAssocID="{6A27CBE1-B05E-4A1E-AA87-C1442C44F4A9}" presName="node" presStyleLbl="node1" presStyleIdx="0" presStyleCnt="8">
        <dgm:presLayoutVars>
          <dgm:bulletEnabled val="1"/>
        </dgm:presLayoutVars>
      </dgm:prSet>
      <dgm:spPr/>
    </dgm:pt>
    <dgm:pt modelId="{EDE584E1-A3F8-442E-A28E-F012B4F8B8CC}" type="pres">
      <dgm:prSet presAssocID="{F20A7A9B-548D-42C6-8330-B4DA9F7069A3}" presName="sibTrans" presStyleLbl="sibTrans1D1" presStyleIdx="0" presStyleCnt="7"/>
      <dgm:spPr/>
    </dgm:pt>
    <dgm:pt modelId="{5B235724-866C-4668-B068-3D58AF898867}" type="pres">
      <dgm:prSet presAssocID="{F20A7A9B-548D-42C6-8330-B4DA9F7069A3}" presName="connectorText" presStyleLbl="sibTrans1D1" presStyleIdx="0" presStyleCnt="7"/>
      <dgm:spPr/>
    </dgm:pt>
    <dgm:pt modelId="{3A0944A6-C2BE-4753-8A53-1F2A59277262}" type="pres">
      <dgm:prSet presAssocID="{9E014656-FBB2-437E-A55B-C9DEC85B54F7}" presName="node" presStyleLbl="node1" presStyleIdx="1" presStyleCnt="8">
        <dgm:presLayoutVars>
          <dgm:bulletEnabled val="1"/>
        </dgm:presLayoutVars>
      </dgm:prSet>
      <dgm:spPr/>
    </dgm:pt>
    <dgm:pt modelId="{9C90B2BE-F780-48C8-B689-C502907EE674}" type="pres">
      <dgm:prSet presAssocID="{53DDFC6B-1F49-413E-BE01-654A40ED7FE6}" presName="sibTrans" presStyleLbl="sibTrans1D1" presStyleIdx="1" presStyleCnt="7"/>
      <dgm:spPr/>
    </dgm:pt>
    <dgm:pt modelId="{E288B703-0A10-41C0-9B10-4D461D880A07}" type="pres">
      <dgm:prSet presAssocID="{53DDFC6B-1F49-413E-BE01-654A40ED7FE6}" presName="connectorText" presStyleLbl="sibTrans1D1" presStyleIdx="1" presStyleCnt="7"/>
      <dgm:spPr/>
    </dgm:pt>
    <dgm:pt modelId="{2806A958-B041-4170-BD4A-C7F6B86EBE44}" type="pres">
      <dgm:prSet presAssocID="{06EFBE6B-303C-4FA3-A42B-D67E28F7D370}" presName="node" presStyleLbl="node1" presStyleIdx="2" presStyleCnt="8">
        <dgm:presLayoutVars>
          <dgm:bulletEnabled val="1"/>
        </dgm:presLayoutVars>
      </dgm:prSet>
      <dgm:spPr/>
    </dgm:pt>
    <dgm:pt modelId="{E036C9B6-A390-42EF-9335-B28787162C03}" type="pres">
      <dgm:prSet presAssocID="{081C2854-030C-4577-90E8-3CE34ECF0D68}" presName="sibTrans" presStyleLbl="sibTrans1D1" presStyleIdx="2" presStyleCnt="7"/>
      <dgm:spPr/>
    </dgm:pt>
    <dgm:pt modelId="{24A5ED71-8B9D-4C9B-9B93-92F498503242}" type="pres">
      <dgm:prSet presAssocID="{081C2854-030C-4577-90E8-3CE34ECF0D68}" presName="connectorText" presStyleLbl="sibTrans1D1" presStyleIdx="2" presStyleCnt="7"/>
      <dgm:spPr/>
    </dgm:pt>
    <dgm:pt modelId="{CFBD3B0C-8E42-476A-BC75-2E48E700DB81}" type="pres">
      <dgm:prSet presAssocID="{3466EF37-D12C-4849-9458-7C16B307DCD8}" presName="node" presStyleLbl="node1" presStyleIdx="3" presStyleCnt="8">
        <dgm:presLayoutVars>
          <dgm:bulletEnabled val="1"/>
        </dgm:presLayoutVars>
      </dgm:prSet>
      <dgm:spPr/>
    </dgm:pt>
    <dgm:pt modelId="{6490ED11-B7A8-41FB-932C-06C57F356C84}" type="pres">
      <dgm:prSet presAssocID="{E822B0B1-9CFC-4B79-B355-66E7C38C4E61}" presName="sibTrans" presStyleLbl="sibTrans1D1" presStyleIdx="3" presStyleCnt="7"/>
      <dgm:spPr/>
    </dgm:pt>
    <dgm:pt modelId="{EE128027-FAE2-4528-847E-4348F6C4EAEF}" type="pres">
      <dgm:prSet presAssocID="{E822B0B1-9CFC-4B79-B355-66E7C38C4E61}" presName="connectorText" presStyleLbl="sibTrans1D1" presStyleIdx="3" presStyleCnt="7"/>
      <dgm:spPr/>
    </dgm:pt>
    <dgm:pt modelId="{7139BA56-7D0E-4168-A35D-2BA2E41D4FA0}" type="pres">
      <dgm:prSet presAssocID="{A283B339-87DB-491C-95A8-C6A485330885}" presName="node" presStyleLbl="node1" presStyleIdx="4" presStyleCnt="8">
        <dgm:presLayoutVars>
          <dgm:bulletEnabled val="1"/>
        </dgm:presLayoutVars>
      </dgm:prSet>
      <dgm:spPr/>
    </dgm:pt>
    <dgm:pt modelId="{C7D3A652-264E-48DF-A89F-BBCCDFF48FD0}" type="pres">
      <dgm:prSet presAssocID="{2CB8B2A8-A80D-43CF-8C7C-A5D5E681184F}" presName="sibTrans" presStyleLbl="sibTrans1D1" presStyleIdx="4" presStyleCnt="7"/>
      <dgm:spPr/>
    </dgm:pt>
    <dgm:pt modelId="{1F2E2E50-0397-4617-BC18-E77B8CBCF1FB}" type="pres">
      <dgm:prSet presAssocID="{2CB8B2A8-A80D-43CF-8C7C-A5D5E681184F}" presName="connectorText" presStyleLbl="sibTrans1D1" presStyleIdx="4" presStyleCnt="7"/>
      <dgm:spPr/>
    </dgm:pt>
    <dgm:pt modelId="{0DEA7BFC-8364-4A84-B44C-9E2E6EB676F3}" type="pres">
      <dgm:prSet presAssocID="{28926F6C-5AD9-4FE1-A92F-4D17E735C865}" presName="node" presStyleLbl="node1" presStyleIdx="5" presStyleCnt="8">
        <dgm:presLayoutVars>
          <dgm:bulletEnabled val="1"/>
        </dgm:presLayoutVars>
      </dgm:prSet>
      <dgm:spPr/>
    </dgm:pt>
    <dgm:pt modelId="{BD8378AC-B668-4AE6-96EA-6CA4EABEACBC}" type="pres">
      <dgm:prSet presAssocID="{286732DD-9B8F-42B2-90DA-88DE753EB11A}" presName="sibTrans" presStyleLbl="sibTrans1D1" presStyleIdx="5" presStyleCnt="7"/>
      <dgm:spPr/>
    </dgm:pt>
    <dgm:pt modelId="{B8D3D0CD-4DD8-4C1B-8EC2-0D716CAC25B0}" type="pres">
      <dgm:prSet presAssocID="{286732DD-9B8F-42B2-90DA-88DE753EB11A}" presName="connectorText" presStyleLbl="sibTrans1D1" presStyleIdx="5" presStyleCnt="7"/>
      <dgm:spPr/>
    </dgm:pt>
    <dgm:pt modelId="{852C04DD-6A1E-4EFF-9783-2B6990B88F82}" type="pres">
      <dgm:prSet presAssocID="{5B967D92-4505-4791-92E2-2AFD486B6675}" presName="node" presStyleLbl="node1" presStyleIdx="6" presStyleCnt="8">
        <dgm:presLayoutVars>
          <dgm:bulletEnabled val="1"/>
        </dgm:presLayoutVars>
      </dgm:prSet>
      <dgm:spPr/>
    </dgm:pt>
    <dgm:pt modelId="{F69BC4BB-FEE4-423A-924B-644D8754FBB0}" type="pres">
      <dgm:prSet presAssocID="{E47C7480-1227-4E66-AE47-A0764BE71461}" presName="sibTrans" presStyleLbl="sibTrans1D1" presStyleIdx="6" presStyleCnt="7"/>
      <dgm:spPr/>
    </dgm:pt>
    <dgm:pt modelId="{E28BCFBF-DC68-4AEB-9F52-E529AA906289}" type="pres">
      <dgm:prSet presAssocID="{E47C7480-1227-4E66-AE47-A0764BE71461}" presName="connectorText" presStyleLbl="sibTrans1D1" presStyleIdx="6" presStyleCnt="7"/>
      <dgm:spPr/>
    </dgm:pt>
    <dgm:pt modelId="{55995D13-FD95-4FBA-86CF-1F8AEF002439}" type="pres">
      <dgm:prSet presAssocID="{F687EF68-E34C-452E-981B-9448096F9A22}" presName="node" presStyleLbl="node1" presStyleIdx="7" presStyleCnt="8">
        <dgm:presLayoutVars>
          <dgm:bulletEnabled val="1"/>
        </dgm:presLayoutVars>
      </dgm:prSet>
      <dgm:spPr/>
    </dgm:pt>
  </dgm:ptLst>
  <dgm:cxnLst>
    <dgm:cxn modelId="{B1534102-75DD-41C0-8824-B1A80F23A92C}" type="presOf" srcId="{9E014656-FBB2-437E-A55B-C9DEC85B54F7}" destId="{3A0944A6-C2BE-4753-8A53-1F2A59277262}" srcOrd="0" destOrd="0" presId="urn:microsoft.com/office/officeart/2016/7/layout/RepeatingBendingProcessNew"/>
    <dgm:cxn modelId="{542FDF03-A7DB-4047-8A25-9D3B9C136004}" srcId="{4B750BB5-FD93-4C8A-94FE-491B8272BB90}" destId="{6A27CBE1-B05E-4A1E-AA87-C1442C44F4A9}" srcOrd="0" destOrd="0" parTransId="{AD28F3A5-391F-4039-A1F0-6EA82D0E64C0}" sibTransId="{F20A7A9B-548D-42C6-8330-B4DA9F7069A3}"/>
    <dgm:cxn modelId="{8702410B-343D-44A9-8BF0-07EEC4CAF0DE}" type="presOf" srcId="{286732DD-9B8F-42B2-90DA-88DE753EB11A}" destId="{B8D3D0CD-4DD8-4C1B-8EC2-0D716CAC25B0}" srcOrd="1" destOrd="0" presId="urn:microsoft.com/office/officeart/2016/7/layout/RepeatingBendingProcessNew"/>
    <dgm:cxn modelId="{38DBB00E-6BAA-4D6F-BAE6-C0B532633039}" type="presOf" srcId="{6A27CBE1-B05E-4A1E-AA87-C1442C44F4A9}" destId="{86ED4D2B-BA78-496A-9E6C-EE73DA863B6A}" srcOrd="0" destOrd="0" presId="urn:microsoft.com/office/officeart/2016/7/layout/RepeatingBendingProcessNew"/>
    <dgm:cxn modelId="{C0B1AB10-D038-429B-A26A-90F4F0288D83}" type="presOf" srcId="{081C2854-030C-4577-90E8-3CE34ECF0D68}" destId="{24A5ED71-8B9D-4C9B-9B93-92F498503242}" srcOrd="1" destOrd="0" presId="urn:microsoft.com/office/officeart/2016/7/layout/RepeatingBendingProcessNew"/>
    <dgm:cxn modelId="{5BA7031B-2884-49B0-8C3F-5088D88BB490}" type="presOf" srcId="{081C2854-030C-4577-90E8-3CE34ECF0D68}" destId="{E036C9B6-A390-42EF-9335-B28787162C03}" srcOrd="0" destOrd="0" presId="urn:microsoft.com/office/officeart/2016/7/layout/RepeatingBendingProcessNew"/>
    <dgm:cxn modelId="{133DC91E-87C7-42DC-87F6-DA5A6C83A352}" type="presOf" srcId="{E822B0B1-9CFC-4B79-B355-66E7C38C4E61}" destId="{6490ED11-B7A8-41FB-932C-06C57F356C84}" srcOrd="0" destOrd="0" presId="urn:microsoft.com/office/officeart/2016/7/layout/RepeatingBendingProcessNew"/>
    <dgm:cxn modelId="{4807D73D-13D2-4D47-B27B-586A4D6458CF}" srcId="{4B750BB5-FD93-4C8A-94FE-491B8272BB90}" destId="{5B967D92-4505-4791-92E2-2AFD486B6675}" srcOrd="6" destOrd="0" parTransId="{985696DA-D99B-4D51-A5CC-B0F69C7F8E80}" sibTransId="{E47C7480-1227-4E66-AE47-A0764BE71461}"/>
    <dgm:cxn modelId="{7279A63F-7089-43D4-BEBB-E51BED32A4BF}" type="presOf" srcId="{F687EF68-E34C-452E-981B-9448096F9A22}" destId="{55995D13-FD95-4FBA-86CF-1F8AEF002439}" srcOrd="0" destOrd="0" presId="urn:microsoft.com/office/officeart/2016/7/layout/RepeatingBendingProcessNew"/>
    <dgm:cxn modelId="{6BE6BA46-7465-465C-8252-7BA50A981ECA}" type="presOf" srcId="{53DDFC6B-1F49-413E-BE01-654A40ED7FE6}" destId="{E288B703-0A10-41C0-9B10-4D461D880A07}" srcOrd="1" destOrd="0" presId="urn:microsoft.com/office/officeart/2016/7/layout/RepeatingBendingProcessNew"/>
    <dgm:cxn modelId="{196BFF68-C946-4DBD-977C-2DA8F962AD88}" srcId="{4B750BB5-FD93-4C8A-94FE-491B8272BB90}" destId="{28926F6C-5AD9-4FE1-A92F-4D17E735C865}" srcOrd="5" destOrd="0" parTransId="{D9ABF858-740C-4CB4-B462-331A9F68319C}" sibTransId="{286732DD-9B8F-42B2-90DA-88DE753EB11A}"/>
    <dgm:cxn modelId="{BA733571-DFAF-42F8-88BD-A303EDE551F0}" type="presOf" srcId="{E47C7480-1227-4E66-AE47-A0764BE71461}" destId="{E28BCFBF-DC68-4AEB-9F52-E529AA906289}" srcOrd="1" destOrd="0" presId="urn:microsoft.com/office/officeart/2016/7/layout/RepeatingBendingProcessNew"/>
    <dgm:cxn modelId="{70FAE574-339E-4AEF-8C09-15AF1A40DE9C}" srcId="{4B750BB5-FD93-4C8A-94FE-491B8272BB90}" destId="{06EFBE6B-303C-4FA3-A42B-D67E28F7D370}" srcOrd="2" destOrd="0" parTransId="{153C8C9D-2B94-4416-B2C5-4A54206B0C4F}" sibTransId="{081C2854-030C-4577-90E8-3CE34ECF0D68}"/>
    <dgm:cxn modelId="{D2416C7C-C011-4580-A833-36D0F6C5574A}" type="presOf" srcId="{F20A7A9B-548D-42C6-8330-B4DA9F7069A3}" destId="{EDE584E1-A3F8-442E-A28E-F012B4F8B8CC}" srcOrd="0" destOrd="0" presId="urn:microsoft.com/office/officeart/2016/7/layout/RepeatingBendingProcessNew"/>
    <dgm:cxn modelId="{A13C5C88-2FF9-46C2-B4F2-8768A90ADE92}" srcId="{4B750BB5-FD93-4C8A-94FE-491B8272BB90}" destId="{F687EF68-E34C-452E-981B-9448096F9A22}" srcOrd="7" destOrd="0" parTransId="{C36A936A-3F33-4F75-A68A-F259EFE802AF}" sibTransId="{4FE87953-E0E9-494F-AAA1-F8C410FEDBD4}"/>
    <dgm:cxn modelId="{A4E1E28A-C3CA-489F-9D7B-3BB525FBA563}" type="presOf" srcId="{286732DD-9B8F-42B2-90DA-88DE753EB11A}" destId="{BD8378AC-B668-4AE6-96EA-6CA4EABEACBC}" srcOrd="0" destOrd="0" presId="urn:microsoft.com/office/officeart/2016/7/layout/RepeatingBendingProcessNew"/>
    <dgm:cxn modelId="{03871790-33D2-456E-9E00-2ECB359AFFEB}" type="presOf" srcId="{53DDFC6B-1F49-413E-BE01-654A40ED7FE6}" destId="{9C90B2BE-F780-48C8-B689-C502907EE674}" srcOrd="0" destOrd="0" presId="urn:microsoft.com/office/officeart/2016/7/layout/RepeatingBendingProcessNew"/>
    <dgm:cxn modelId="{D20F2391-A569-44F0-927A-94B28DEA8A7C}" srcId="{4B750BB5-FD93-4C8A-94FE-491B8272BB90}" destId="{9E014656-FBB2-437E-A55B-C9DEC85B54F7}" srcOrd="1" destOrd="0" parTransId="{03B01893-1406-43FD-A86A-6E4598921671}" sibTransId="{53DDFC6B-1F49-413E-BE01-654A40ED7FE6}"/>
    <dgm:cxn modelId="{98763F96-9833-47DA-8109-1137F3D27D10}" type="presOf" srcId="{F20A7A9B-548D-42C6-8330-B4DA9F7069A3}" destId="{5B235724-866C-4668-B068-3D58AF898867}" srcOrd="1" destOrd="0" presId="urn:microsoft.com/office/officeart/2016/7/layout/RepeatingBendingProcessNew"/>
    <dgm:cxn modelId="{CE864EA1-F5FE-4173-82E7-D0BD109D36C7}" srcId="{4B750BB5-FD93-4C8A-94FE-491B8272BB90}" destId="{A283B339-87DB-491C-95A8-C6A485330885}" srcOrd="4" destOrd="0" parTransId="{D13C1DEA-44EB-4829-86D5-5250EF425D3C}" sibTransId="{2CB8B2A8-A80D-43CF-8C7C-A5D5E681184F}"/>
    <dgm:cxn modelId="{B20BBAAC-4F2C-4500-9E52-95EFDB8FCC3A}" type="presOf" srcId="{28926F6C-5AD9-4FE1-A92F-4D17E735C865}" destId="{0DEA7BFC-8364-4A84-B44C-9E2E6EB676F3}" srcOrd="0" destOrd="0" presId="urn:microsoft.com/office/officeart/2016/7/layout/RepeatingBendingProcessNew"/>
    <dgm:cxn modelId="{83E37CAD-5F32-492E-99A4-3D3D855C5491}" type="presOf" srcId="{E47C7480-1227-4E66-AE47-A0764BE71461}" destId="{F69BC4BB-FEE4-423A-924B-644D8754FBB0}" srcOrd="0" destOrd="0" presId="urn:microsoft.com/office/officeart/2016/7/layout/RepeatingBendingProcessNew"/>
    <dgm:cxn modelId="{42B6C2CA-D10F-4C40-B350-E89783508F66}" type="presOf" srcId="{4B750BB5-FD93-4C8A-94FE-491B8272BB90}" destId="{48665E3E-A17A-4FC7-992E-5A3A06518F98}" srcOrd="0" destOrd="0" presId="urn:microsoft.com/office/officeart/2016/7/layout/RepeatingBendingProcessNew"/>
    <dgm:cxn modelId="{196E06CC-076D-4A7E-9619-0FDCEADD29D4}" type="presOf" srcId="{06EFBE6B-303C-4FA3-A42B-D67E28F7D370}" destId="{2806A958-B041-4170-BD4A-C7F6B86EBE44}" srcOrd="0" destOrd="0" presId="urn:microsoft.com/office/officeart/2016/7/layout/RepeatingBendingProcessNew"/>
    <dgm:cxn modelId="{B503DBDE-E6AF-461A-A122-F693F2AA3F17}" srcId="{4B750BB5-FD93-4C8A-94FE-491B8272BB90}" destId="{3466EF37-D12C-4849-9458-7C16B307DCD8}" srcOrd="3" destOrd="0" parTransId="{7C3C68F9-EEE8-424B-848E-55EBC9E2C1E5}" sibTransId="{E822B0B1-9CFC-4B79-B355-66E7C38C4E61}"/>
    <dgm:cxn modelId="{9C7CE9E0-084B-4AFA-A090-5E1F06CE9721}" type="presOf" srcId="{E822B0B1-9CFC-4B79-B355-66E7C38C4E61}" destId="{EE128027-FAE2-4528-847E-4348F6C4EAEF}" srcOrd="1" destOrd="0" presId="urn:microsoft.com/office/officeart/2016/7/layout/RepeatingBendingProcessNew"/>
    <dgm:cxn modelId="{E1D175E3-DE70-4C07-83CF-74055A870215}" type="presOf" srcId="{2CB8B2A8-A80D-43CF-8C7C-A5D5E681184F}" destId="{C7D3A652-264E-48DF-A89F-BBCCDFF48FD0}" srcOrd="0" destOrd="0" presId="urn:microsoft.com/office/officeart/2016/7/layout/RepeatingBendingProcessNew"/>
    <dgm:cxn modelId="{A813DEE8-FCCF-45DB-9801-D58DE14ED34C}" type="presOf" srcId="{3466EF37-D12C-4849-9458-7C16B307DCD8}" destId="{CFBD3B0C-8E42-476A-BC75-2E48E700DB81}" srcOrd="0" destOrd="0" presId="urn:microsoft.com/office/officeart/2016/7/layout/RepeatingBendingProcessNew"/>
    <dgm:cxn modelId="{0337E9F0-95E5-41C2-BD0E-5D4E2567B790}" type="presOf" srcId="{5B967D92-4505-4791-92E2-2AFD486B6675}" destId="{852C04DD-6A1E-4EFF-9783-2B6990B88F82}" srcOrd="0" destOrd="0" presId="urn:microsoft.com/office/officeart/2016/7/layout/RepeatingBendingProcessNew"/>
    <dgm:cxn modelId="{01B454F2-9AFE-4551-8516-72BF49F516C5}" type="presOf" srcId="{A283B339-87DB-491C-95A8-C6A485330885}" destId="{7139BA56-7D0E-4168-A35D-2BA2E41D4FA0}" srcOrd="0" destOrd="0" presId="urn:microsoft.com/office/officeart/2016/7/layout/RepeatingBendingProcessNew"/>
    <dgm:cxn modelId="{5B65E1F9-CF10-4980-8F31-C19A3A7A8410}" type="presOf" srcId="{2CB8B2A8-A80D-43CF-8C7C-A5D5E681184F}" destId="{1F2E2E50-0397-4617-BC18-E77B8CBCF1FB}" srcOrd="1" destOrd="0" presId="urn:microsoft.com/office/officeart/2016/7/layout/RepeatingBendingProcessNew"/>
    <dgm:cxn modelId="{6F5E7044-245F-489B-850D-A2D0DACD3AD0}" type="presParOf" srcId="{48665E3E-A17A-4FC7-992E-5A3A06518F98}" destId="{86ED4D2B-BA78-496A-9E6C-EE73DA863B6A}" srcOrd="0" destOrd="0" presId="urn:microsoft.com/office/officeart/2016/7/layout/RepeatingBendingProcessNew"/>
    <dgm:cxn modelId="{0C59532C-6457-4D80-ABAF-D7F8B87F6B8A}" type="presParOf" srcId="{48665E3E-A17A-4FC7-992E-5A3A06518F98}" destId="{EDE584E1-A3F8-442E-A28E-F012B4F8B8CC}" srcOrd="1" destOrd="0" presId="urn:microsoft.com/office/officeart/2016/7/layout/RepeatingBendingProcessNew"/>
    <dgm:cxn modelId="{BC3FA5AB-8B2F-4F20-973A-44B1CC76F227}" type="presParOf" srcId="{EDE584E1-A3F8-442E-A28E-F012B4F8B8CC}" destId="{5B235724-866C-4668-B068-3D58AF898867}" srcOrd="0" destOrd="0" presId="urn:microsoft.com/office/officeart/2016/7/layout/RepeatingBendingProcessNew"/>
    <dgm:cxn modelId="{93B87E9B-9CC6-4168-BA72-2F75D5BEE6CA}" type="presParOf" srcId="{48665E3E-A17A-4FC7-992E-5A3A06518F98}" destId="{3A0944A6-C2BE-4753-8A53-1F2A59277262}" srcOrd="2" destOrd="0" presId="urn:microsoft.com/office/officeart/2016/7/layout/RepeatingBendingProcessNew"/>
    <dgm:cxn modelId="{79676A92-8946-415C-A87D-8D4FE739DDF3}" type="presParOf" srcId="{48665E3E-A17A-4FC7-992E-5A3A06518F98}" destId="{9C90B2BE-F780-48C8-B689-C502907EE674}" srcOrd="3" destOrd="0" presId="urn:microsoft.com/office/officeart/2016/7/layout/RepeatingBendingProcessNew"/>
    <dgm:cxn modelId="{31A34D6D-0590-4FB0-9985-B79CA7A11F73}" type="presParOf" srcId="{9C90B2BE-F780-48C8-B689-C502907EE674}" destId="{E288B703-0A10-41C0-9B10-4D461D880A07}" srcOrd="0" destOrd="0" presId="urn:microsoft.com/office/officeart/2016/7/layout/RepeatingBendingProcessNew"/>
    <dgm:cxn modelId="{950FE7AF-E89F-46DE-B280-461393D247A9}" type="presParOf" srcId="{48665E3E-A17A-4FC7-992E-5A3A06518F98}" destId="{2806A958-B041-4170-BD4A-C7F6B86EBE44}" srcOrd="4" destOrd="0" presId="urn:microsoft.com/office/officeart/2016/7/layout/RepeatingBendingProcessNew"/>
    <dgm:cxn modelId="{37A93AEC-1504-4A8F-9C5C-53882BE91BF2}" type="presParOf" srcId="{48665E3E-A17A-4FC7-992E-5A3A06518F98}" destId="{E036C9B6-A390-42EF-9335-B28787162C03}" srcOrd="5" destOrd="0" presId="urn:microsoft.com/office/officeart/2016/7/layout/RepeatingBendingProcessNew"/>
    <dgm:cxn modelId="{E5718E7D-8E96-4F48-BA03-1217F29361B1}" type="presParOf" srcId="{E036C9B6-A390-42EF-9335-B28787162C03}" destId="{24A5ED71-8B9D-4C9B-9B93-92F498503242}" srcOrd="0" destOrd="0" presId="urn:microsoft.com/office/officeart/2016/7/layout/RepeatingBendingProcessNew"/>
    <dgm:cxn modelId="{9EB4E92F-DFB5-4452-9462-D25871DE1776}" type="presParOf" srcId="{48665E3E-A17A-4FC7-992E-5A3A06518F98}" destId="{CFBD3B0C-8E42-476A-BC75-2E48E700DB81}" srcOrd="6" destOrd="0" presId="urn:microsoft.com/office/officeart/2016/7/layout/RepeatingBendingProcessNew"/>
    <dgm:cxn modelId="{48CFF492-EB59-4E99-8AB0-53E8E647D528}" type="presParOf" srcId="{48665E3E-A17A-4FC7-992E-5A3A06518F98}" destId="{6490ED11-B7A8-41FB-932C-06C57F356C84}" srcOrd="7" destOrd="0" presId="urn:microsoft.com/office/officeart/2016/7/layout/RepeatingBendingProcessNew"/>
    <dgm:cxn modelId="{91F3AAD2-F8EA-4AC3-90F1-3D7C4A585BF9}" type="presParOf" srcId="{6490ED11-B7A8-41FB-932C-06C57F356C84}" destId="{EE128027-FAE2-4528-847E-4348F6C4EAEF}" srcOrd="0" destOrd="0" presId="urn:microsoft.com/office/officeart/2016/7/layout/RepeatingBendingProcessNew"/>
    <dgm:cxn modelId="{FBC02F06-99B9-466D-85F8-46B12D8DCF44}" type="presParOf" srcId="{48665E3E-A17A-4FC7-992E-5A3A06518F98}" destId="{7139BA56-7D0E-4168-A35D-2BA2E41D4FA0}" srcOrd="8" destOrd="0" presId="urn:microsoft.com/office/officeart/2016/7/layout/RepeatingBendingProcessNew"/>
    <dgm:cxn modelId="{479A8792-D8AF-41D2-A0C8-DACA44F63D42}" type="presParOf" srcId="{48665E3E-A17A-4FC7-992E-5A3A06518F98}" destId="{C7D3A652-264E-48DF-A89F-BBCCDFF48FD0}" srcOrd="9" destOrd="0" presId="urn:microsoft.com/office/officeart/2016/7/layout/RepeatingBendingProcessNew"/>
    <dgm:cxn modelId="{48D325BC-6DE8-4555-AC75-7F91174308BC}" type="presParOf" srcId="{C7D3A652-264E-48DF-A89F-BBCCDFF48FD0}" destId="{1F2E2E50-0397-4617-BC18-E77B8CBCF1FB}" srcOrd="0" destOrd="0" presId="urn:microsoft.com/office/officeart/2016/7/layout/RepeatingBendingProcessNew"/>
    <dgm:cxn modelId="{F8056791-82CD-4C76-8B23-9BA1902969E3}" type="presParOf" srcId="{48665E3E-A17A-4FC7-992E-5A3A06518F98}" destId="{0DEA7BFC-8364-4A84-B44C-9E2E6EB676F3}" srcOrd="10" destOrd="0" presId="urn:microsoft.com/office/officeart/2016/7/layout/RepeatingBendingProcessNew"/>
    <dgm:cxn modelId="{7933F2F7-551A-41ED-AA86-A795DC0BF3B2}" type="presParOf" srcId="{48665E3E-A17A-4FC7-992E-5A3A06518F98}" destId="{BD8378AC-B668-4AE6-96EA-6CA4EABEACBC}" srcOrd="11" destOrd="0" presId="urn:microsoft.com/office/officeart/2016/7/layout/RepeatingBendingProcessNew"/>
    <dgm:cxn modelId="{57499B4E-96D0-4A5C-9E67-F88BD6C31457}" type="presParOf" srcId="{BD8378AC-B668-4AE6-96EA-6CA4EABEACBC}" destId="{B8D3D0CD-4DD8-4C1B-8EC2-0D716CAC25B0}" srcOrd="0" destOrd="0" presId="urn:microsoft.com/office/officeart/2016/7/layout/RepeatingBendingProcessNew"/>
    <dgm:cxn modelId="{8219E573-539D-4F99-BF1C-9871063F5DB9}" type="presParOf" srcId="{48665E3E-A17A-4FC7-992E-5A3A06518F98}" destId="{852C04DD-6A1E-4EFF-9783-2B6990B88F82}" srcOrd="12" destOrd="0" presId="urn:microsoft.com/office/officeart/2016/7/layout/RepeatingBendingProcessNew"/>
    <dgm:cxn modelId="{F0AFABA9-748C-4BBB-A7CF-D480451B3D0C}" type="presParOf" srcId="{48665E3E-A17A-4FC7-992E-5A3A06518F98}" destId="{F69BC4BB-FEE4-423A-924B-644D8754FBB0}" srcOrd="13" destOrd="0" presId="urn:microsoft.com/office/officeart/2016/7/layout/RepeatingBendingProcessNew"/>
    <dgm:cxn modelId="{78209BF7-2972-455F-BBCF-2511E27B45C6}" type="presParOf" srcId="{F69BC4BB-FEE4-423A-924B-644D8754FBB0}" destId="{E28BCFBF-DC68-4AEB-9F52-E529AA906289}" srcOrd="0" destOrd="0" presId="urn:microsoft.com/office/officeart/2016/7/layout/RepeatingBendingProcessNew"/>
    <dgm:cxn modelId="{A5E5E471-5AD8-4DB3-87A8-3E2B3AA07281}" type="presParOf" srcId="{48665E3E-A17A-4FC7-992E-5A3A06518F98}" destId="{55995D13-FD95-4FBA-86CF-1F8AEF00243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B838EB-8B73-4C6D-83FE-DC2EC67FE3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0070606-81BE-43FA-89F9-C39A480DBCD2}">
      <dgm:prSet/>
      <dgm:spPr/>
      <dgm:t>
        <a:bodyPr/>
        <a:lstStyle/>
        <a:p>
          <a:r>
            <a:rPr lang="en-US" b="1"/>
            <a:t>Reject the "One-Size-Fits-All" Mindset: </a:t>
          </a:r>
          <a:r>
            <a:rPr lang="en-US"/>
            <a:t>Our</a:t>
          </a:r>
          <a:r>
            <a:rPr lang="en-US" b="1"/>
            <a:t> </a:t>
          </a:r>
          <a:r>
            <a:rPr lang="en-US"/>
            <a:t>processes must be flexible and adaptable to different client organizations, circumstances, and the unique needs of each client.</a:t>
          </a:r>
        </a:p>
      </dgm:t>
    </dgm:pt>
    <dgm:pt modelId="{FAF3C6E5-DC88-4F8E-832E-61EEF314D798}" type="parTrans" cxnId="{9ADBA152-3860-4457-A18D-FD9D1B93A2B9}">
      <dgm:prSet/>
      <dgm:spPr/>
      <dgm:t>
        <a:bodyPr/>
        <a:lstStyle/>
        <a:p>
          <a:endParaRPr lang="en-US"/>
        </a:p>
      </dgm:t>
    </dgm:pt>
    <dgm:pt modelId="{1108483D-4FE7-4386-99EF-B1341548ADF4}" type="sibTrans" cxnId="{9ADBA152-3860-4457-A18D-FD9D1B93A2B9}">
      <dgm:prSet/>
      <dgm:spPr/>
      <dgm:t>
        <a:bodyPr/>
        <a:lstStyle/>
        <a:p>
          <a:endParaRPr lang="en-US"/>
        </a:p>
      </dgm:t>
    </dgm:pt>
    <dgm:pt modelId="{6CA493F4-ED8F-434B-ADF6-8137554E2621}">
      <dgm:prSet/>
      <dgm:spPr/>
      <dgm:t>
        <a:bodyPr/>
        <a:lstStyle/>
        <a:p>
          <a:r>
            <a:rPr lang="en-US" b="1"/>
            <a:t>Understand the Context: </a:t>
          </a:r>
          <a:r>
            <a:rPr lang="en-US"/>
            <a:t>Be mindful that strategies effective in a large business may not work in a small one, just as what works in one industry may not work in another. Similarly, approaches suitable for the Department of Defense might not be effective in civilian agencies.</a:t>
          </a:r>
        </a:p>
      </dgm:t>
    </dgm:pt>
    <dgm:pt modelId="{09DFEC40-9535-4E22-9A4D-0F29A475D697}" type="parTrans" cxnId="{F35C7B6C-045A-4B76-8EEA-1FBA2632D24A}">
      <dgm:prSet/>
      <dgm:spPr/>
      <dgm:t>
        <a:bodyPr/>
        <a:lstStyle/>
        <a:p>
          <a:endParaRPr lang="en-US"/>
        </a:p>
      </dgm:t>
    </dgm:pt>
    <dgm:pt modelId="{E2136750-94BC-41EE-A4FA-0524F97F0715}" type="sibTrans" cxnId="{F35C7B6C-045A-4B76-8EEA-1FBA2632D24A}">
      <dgm:prSet/>
      <dgm:spPr/>
      <dgm:t>
        <a:bodyPr/>
        <a:lstStyle/>
        <a:p>
          <a:endParaRPr lang="en-US"/>
        </a:p>
      </dgm:t>
    </dgm:pt>
    <dgm:pt modelId="{51EBB740-6BC4-46F6-AC11-AA28F07351D0}">
      <dgm:prSet/>
      <dgm:spPr/>
      <dgm:t>
        <a:bodyPr/>
        <a:lstStyle/>
        <a:p>
          <a:r>
            <a:rPr lang="en-US" b="1"/>
            <a:t>Assess the Client's Culture: </a:t>
          </a:r>
          <a:r>
            <a:rPr lang="en-US"/>
            <a:t>At the start of a project, evaluate soft factors such as the client's organizational culture, management style, business development resources, values, and behaviors. This provides invaluable insights into their expectations and modus operandi.</a:t>
          </a:r>
        </a:p>
      </dgm:t>
    </dgm:pt>
    <dgm:pt modelId="{D18C686C-6BAA-432C-9F46-9A99A4668AAD}" type="parTrans" cxnId="{080ABC18-4605-4144-A63B-FD4E88653581}">
      <dgm:prSet/>
      <dgm:spPr/>
      <dgm:t>
        <a:bodyPr/>
        <a:lstStyle/>
        <a:p>
          <a:endParaRPr lang="en-US"/>
        </a:p>
      </dgm:t>
    </dgm:pt>
    <dgm:pt modelId="{A9EB48B5-269D-45F1-8119-1C42CB9BED74}" type="sibTrans" cxnId="{080ABC18-4605-4144-A63B-FD4E88653581}">
      <dgm:prSet/>
      <dgm:spPr/>
      <dgm:t>
        <a:bodyPr/>
        <a:lstStyle/>
        <a:p>
          <a:endParaRPr lang="en-US"/>
        </a:p>
      </dgm:t>
    </dgm:pt>
    <dgm:pt modelId="{A50526DA-266F-45B0-B92D-D79E0FC6FEEC}">
      <dgm:prSet/>
      <dgm:spPr/>
      <dgm:t>
        <a:bodyPr/>
        <a:lstStyle/>
        <a:p>
          <a:r>
            <a:rPr lang="en-US" b="1"/>
            <a:t>Embrace Adaptability: </a:t>
          </a:r>
          <a:r>
            <a:rPr lang="en-US"/>
            <a:t>Great consultants are adaptable, able to easily adjust to new projects, work cultures, and colleagues. Their focus remains on getting the job done efficiently and effectively, regardless of the surrounding variables.</a:t>
          </a:r>
        </a:p>
      </dgm:t>
    </dgm:pt>
    <dgm:pt modelId="{EB7181EA-ACE8-48D6-A571-F5BD3EB60DC6}" type="parTrans" cxnId="{0E21E8A6-0DBF-479D-8122-B474D672AA66}">
      <dgm:prSet/>
      <dgm:spPr/>
      <dgm:t>
        <a:bodyPr/>
        <a:lstStyle/>
        <a:p>
          <a:endParaRPr lang="en-US"/>
        </a:p>
      </dgm:t>
    </dgm:pt>
    <dgm:pt modelId="{40A468B6-9B1B-41ED-98F3-0D0E289B5137}" type="sibTrans" cxnId="{0E21E8A6-0DBF-479D-8122-B474D672AA66}">
      <dgm:prSet/>
      <dgm:spPr/>
      <dgm:t>
        <a:bodyPr/>
        <a:lstStyle/>
        <a:p>
          <a:endParaRPr lang="en-US"/>
        </a:p>
      </dgm:t>
    </dgm:pt>
    <dgm:pt modelId="{BD8FEFCC-E235-407C-8089-23388B8C59E0}">
      <dgm:prSet/>
      <dgm:spPr/>
      <dgm:t>
        <a:bodyPr/>
        <a:lstStyle/>
        <a:p>
          <a:r>
            <a:rPr lang="en-US" b="1"/>
            <a:t>Persist and Learn: </a:t>
          </a:r>
          <a:r>
            <a:rPr lang="en-US"/>
            <a:t>Don't be deterred by friction or unforeseen circumstances. Be resilient, learn from negative feedback, and use it as a steppingstone to improvement and success.</a:t>
          </a:r>
        </a:p>
      </dgm:t>
    </dgm:pt>
    <dgm:pt modelId="{143FF15D-3726-4158-AC6B-0BDB1F79BC3A}" type="parTrans" cxnId="{2EE31726-178D-459A-A780-3A20CDBA69ED}">
      <dgm:prSet/>
      <dgm:spPr/>
      <dgm:t>
        <a:bodyPr/>
        <a:lstStyle/>
        <a:p>
          <a:endParaRPr lang="en-US"/>
        </a:p>
      </dgm:t>
    </dgm:pt>
    <dgm:pt modelId="{0BF5A4C1-0267-46D3-B16D-3349FDF91F29}" type="sibTrans" cxnId="{2EE31726-178D-459A-A780-3A20CDBA69ED}">
      <dgm:prSet/>
      <dgm:spPr/>
      <dgm:t>
        <a:bodyPr/>
        <a:lstStyle/>
        <a:p>
          <a:endParaRPr lang="en-US"/>
        </a:p>
      </dgm:t>
    </dgm:pt>
    <dgm:pt modelId="{16AC418B-1AC3-49D6-A0DD-76B6677B6459}" type="pres">
      <dgm:prSet presAssocID="{25B838EB-8B73-4C6D-83FE-DC2EC67FE362}" presName="linear" presStyleCnt="0">
        <dgm:presLayoutVars>
          <dgm:animLvl val="lvl"/>
          <dgm:resizeHandles val="exact"/>
        </dgm:presLayoutVars>
      </dgm:prSet>
      <dgm:spPr/>
    </dgm:pt>
    <dgm:pt modelId="{C8D9E596-D129-44E5-8515-17364743E381}" type="pres">
      <dgm:prSet presAssocID="{D0070606-81BE-43FA-89F9-C39A480DBCD2}" presName="parentText" presStyleLbl="node1" presStyleIdx="0" presStyleCnt="5">
        <dgm:presLayoutVars>
          <dgm:chMax val="0"/>
          <dgm:bulletEnabled val="1"/>
        </dgm:presLayoutVars>
      </dgm:prSet>
      <dgm:spPr/>
    </dgm:pt>
    <dgm:pt modelId="{F29F7DF1-D7E2-4716-99EF-0516B56A2729}" type="pres">
      <dgm:prSet presAssocID="{1108483D-4FE7-4386-99EF-B1341548ADF4}" presName="spacer" presStyleCnt="0"/>
      <dgm:spPr/>
    </dgm:pt>
    <dgm:pt modelId="{9F772E45-4B21-499C-9474-197B0C3ABCAD}" type="pres">
      <dgm:prSet presAssocID="{6CA493F4-ED8F-434B-ADF6-8137554E2621}" presName="parentText" presStyleLbl="node1" presStyleIdx="1" presStyleCnt="5">
        <dgm:presLayoutVars>
          <dgm:chMax val="0"/>
          <dgm:bulletEnabled val="1"/>
        </dgm:presLayoutVars>
      </dgm:prSet>
      <dgm:spPr/>
    </dgm:pt>
    <dgm:pt modelId="{D26F0BA2-200E-4368-8A90-4C20689E7FE7}" type="pres">
      <dgm:prSet presAssocID="{E2136750-94BC-41EE-A4FA-0524F97F0715}" presName="spacer" presStyleCnt="0"/>
      <dgm:spPr/>
    </dgm:pt>
    <dgm:pt modelId="{4A08C4E7-04EE-404F-A038-B06E47E71772}" type="pres">
      <dgm:prSet presAssocID="{51EBB740-6BC4-46F6-AC11-AA28F07351D0}" presName="parentText" presStyleLbl="node1" presStyleIdx="2" presStyleCnt="5">
        <dgm:presLayoutVars>
          <dgm:chMax val="0"/>
          <dgm:bulletEnabled val="1"/>
        </dgm:presLayoutVars>
      </dgm:prSet>
      <dgm:spPr/>
    </dgm:pt>
    <dgm:pt modelId="{C85D6924-8C77-4984-9279-EF20F80A5853}" type="pres">
      <dgm:prSet presAssocID="{A9EB48B5-269D-45F1-8119-1C42CB9BED74}" presName="spacer" presStyleCnt="0"/>
      <dgm:spPr/>
    </dgm:pt>
    <dgm:pt modelId="{4761E429-C3D2-4AB6-82EB-0DFEAD0A5970}" type="pres">
      <dgm:prSet presAssocID="{A50526DA-266F-45B0-B92D-D79E0FC6FEEC}" presName="parentText" presStyleLbl="node1" presStyleIdx="3" presStyleCnt="5">
        <dgm:presLayoutVars>
          <dgm:chMax val="0"/>
          <dgm:bulletEnabled val="1"/>
        </dgm:presLayoutVars>
      </dgm:prSet>
      <dgm:spPr/>
    </dgm:pt>
    <dgm:pt modelId="{2F8B67F0-5DBA-41D8-8535-660ED7AC4E55}" type="pres">
      <dgm:prSet presAssocID="{40A468B6-9B1B-41ED-98F3-0D0E289B5137}" presName="spacer" presStyleCnt="0"/>
      <dgm:spPr/>
    </dgm:pt>
    <dgm:pt modelId="{D9AB0AE2-E820-4C32-84DE-269A06E2A354}" type="pres">
      <dgm:prSet presAssocID="{BD8FEFCC-E235-407C-8089-23388B8C59E0}" presName="parentText" presStyleLbl="node1" presStyleIdx="4" presStyleCnt="5">
        <dgm:presLayoutVars>
          <dgm:chMax val="0"/>
          <dgm:bulletEnabled val="1"/>
        </dgm:presLayoutVars>
      </dgm:prSet>
      <dgm:spPr/>
    </dgm:pt>
  </dgm:ptLst>
  <dgm:cxnLst>
    <dgm:cxn modelId="{CC5D2506-8D57-42EF-B735-922B69E9DA13}" type="presOf" srcId="{25B838EB-8B73-4C6D-83FE-DC2EC67FE362}" destId="{16AC418B-1AC3-49D6-A0DD-76B6677B6459}" srcOrd="0" destOrd="0" presId="urn:microsoft.com/office/officeart/2005/8/layout/vList2"/>
    <dgm:cxn modelId="{080ABC18-4605-4144-A63B-FD4E88653581}" srcId="{25B838EB-8B73-4C6D-83FE-DC2EC67FE362}" destId="{51EBB740-6BC4-46F6-AC11-AA28F07351D0}" srcOrd="2" destOrd="0" parTransId="{D18C686C-6BAA-432C-9F46-9A99A4668AAD}" sibTransId="{A9EB48B5-269D-45F1-8119-1C42CB9BED74}"/>
    <dgm:cxn modelId="{2EE31726-178D-459A-A780-3A20CDBA69ED}" srcId="{25B838EB-8B73-4C6D-83FE-DC2EC67FE362}" destId="{BD8FEFCC-E235-407C-8089-23388B8C59E0}" srcOrd="4" destOrd="0" parTransId="{143FF15D-3726-4158-AC6B-0BDB1F79BC3A}" sibTransId="{0BF5A4C1-0267-46D3-B16D-3349FDF91F29}"/>
    <dgm:cxn modelId="{92D1F231-F797-4A7B-8195-5F478063B58A}" type="presOf" srcId="{D0070606-81BE-43FA-89F9-C39A480DBCD2}" destId="{C8D9E596-D129-44E5-8515-17364743E381}" srcOrd="0" destOrd="0" presId="urn:microsoft.com/office/officeart/2005/8/layout/vList2"/>
    <dgm:cxn modelId="{F35C7B6C-045A-4B76-8EEA-1FBA2632D24A}" srcId="{25B838EB-8B73-4C6D-83FE-DC2EC67FE362}" destId="{6CA493F4-ED8F-434B-ADF6-8137554E2621}" srcOrd="1" destOrd="0" parTransId="{09DFEC40-9535-4E22-9A4D-0F29A475D697}" sibTransId="{E2136750-94BC-41EE-A4FA-0524F97F0715}"/>
    <dgm:cxn modelId="{9ADBA152-3860-4457-A18D-FD9D1B93A2B9}" srcId="{25B838EB-8B73-4C6D-83FE-DC2EC67FE362}" destId="{D0070606-81BE-43FA-89F9-C39A480DBCD2}" srcOrd="0" destOrd="0" parTransId="{FAF3C6E5-DC88-4F8E-832E-61EEF314D798}" sibTransId="{1108483D-4FE7-4386-99EF-B1341548ADF4}"/>
    <dgm:cxn modelId="{0E21E8A6-0DBF-479D-8122-B474D672AA66}" srcId="{25B838EB-8B73-4C6D-83FE-DC2EC67FE362}" destId="{A50526DA-266F-45B0-B92D-D79E0FC6FEEC}" srcOrd="3" destOrd="0" parTransId="{EB7181EA-ACE8-48D6-A571-F5BD3EB60DC6}" sibTransId="{40A468B6-9B1B-41ED-98F3-0D0E289B5137}"/>
    <dgm:cxn modelId="{128F6FD0-7806-45B7-844B-2AAE4FD1F694}" type="presOf" srcId="{6CA493F4-ED8F-434B-ADF6-8137554E2621}" destId="{9F772E45-4B21-499C-9474-197B0C3ABCAD}" srcOrd="0" destOrd="0" presId="urn:microsoft.com/office/officeart/2005/8/layout/vList2"/>
    <dgm:cxn modelId="{B50037D1-72C9-4B4A-A010-F11AF892ED5A}" type="presOf" srcId="{A50526DA-266F-45B0-B92D-D79E0FC6FEEC}" destId="{4761E429-C3D2-4AB6-82EB-0DFEAD0A5970}" srcOrd="0" destOrd="0" presId="urn:microsoft.com/office/officeart/2005/8/layout/vList2"/>
    <dgm:cxn modelId="{CAEFFBD2-1EA5-4D7C-A19E-38D6DA5DC077}" type="presOf" srcId="{51EBB740-6BC4-46F6-AC11-AA28F07351D0}" destId="{4A08C4E7-04EE-404F-A038-B06E47E71772}" srcOrd="0" destOrd="0" presId="urn:microsoft.com/office/officeart/2005/8/layout/vList2"/>
    <dgm:cxn modelId="{4918ABE7-6A90-418C-940C-6745913DB3CD}" type="presOf" srcId="{BD8FEFCC-E235-407C-8089-23388B8C59E0}" destId="{D9AB0AE2-E820-4C32-84DE-269A06E2A354}" srcOrd="0" destOrd="0" presId="urn:microsoft.com/office/officeart/2005/8/layout/vList2"/>
    <dgm:cxn modelId="{61E2F35E-2BC7-4360-98A1-119CDF97AAE8}" type="presParOf" srcId="{16AC418B-1AC3-49D6-A0DD-76B6677B6459}" destId="{C8D9E596-D129-44E5-8515-17364743E381}" srcOrd="0" destOrd="0" presId="urn:microsoft.com/office/officeart/2005/8/layout/vList2"/>
    <dgm:cxn modelId="{1C6B6756-C26C-41A5-AFCA-B59C0BFCA0D1}" type="presParOf" srcId="{16AC418B-1AC3-49D6-A0DD-76B6677B6459}" destId="{F29F7DF1-D7E2-4716-99EF-0516B56A2729}" srcOrd="1" destOrd="0" presId="urn:microsoft.com/office/officeart/2005/8/layout/vList2"/>
    <dgm:cxn modelId="{01B3F7B9-F0F7-4EAC-9602-644EFA1655A5}" type="presParOf" srcId="{16AC418B-1AC3-49D6-A0DD-76B6677B6459}" destId="{9F772E45-4B21-499C-9474-197B0C3ABCAD}" srcOrd="2" destOrd="0" presId="urn:microsoft.com/office/officeart/2005/8/layout/vList2"/>
    <dgm:cxn modelId="{E85FEAD8-601D-4B28-9ED8-93EA567E33FE}" type="presParOf" srcId="{16AC418B-1AC3-49D6-A0DD-76B6677B6459}" destId="{D26F0BA2-200E-4368-8A90-4C20689E7FE7}" srcOrd="3" destOrd="0" presId="urn:microsoft.com/office/officeart/2005/8/layout/vList2"/>
    <dgm:cxn modelId="{2ED345D0-37FB-4B88-8D91-D019493E1492}" type="presParOf" srcId="{16AC418B-1AC3-49D6-A0DD-76B6677B6459}" destId="{4A08C4E7-04EE-404F-A038-B06E47E71772}" srcOrd="4" destOrd="0" presId="urn:microsoft.com/office/officeart/2005/8/layout/vList2"/>
    <dgm:cxn modelId="{AB2AC016-E922-40EC-952E-F8A33F3F69DD}" type="presParOf" srcId="{16AC418B-1AC3-49D6-A0DD-76B6677B6459}" destId="{C85D6924-8C77-4984-9279-EF20F80A5853}" srcOrd="5" destOrd="0" presId="urn:microsoft.com/office/officeart/2005/8/layout/vList2"/>
    <dgm:cxn modelId="{2B518C30-31B4-4E9C-B533-2FFF0BEAAFF3}" type="presParOf" srcId="{16AC418B-1AC3-49D6-A0DD-76B6677B6459}" destId="{4761E429-C3D2-4AB6-82EB-0DFEAD0A5970}" srcOrd="6" destOrd="0" presId="urn:microsoft.com/office/officeart/2005/8/layout/vList2"/>
    <dgm:cxn modelId="{12A53532-0A9F-4801-A656-2392D2A6C032}" type="presParOf" srcId="{16AC418B-1AC3-49D6-A0DD-76B6677B6459}" destId="{2F8B67F0-5DBA-41D8-8535-660ED7AC4E55}" srcOrd="7" destOrd="0" presId="urn:microsoft.com/office/officeart/2005/8/layout/vList2"/>
    <dgm:cxn modelId="{D133A5CD-C895-48D2-877D-81FFB5116A45}" type="presParOf" srcId="{16AC418B-1AC3-49D6-A0DD-76B6677B6459}" destId="{D9AB0AE2-E820-4C32-84DE-269A06E2A35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EF4293-0941-487F-B257-49AE9DB257D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85D95BE-4F33-4E05-BAB2-7BA677C423B0}">
      <dgm:prSet custT="1"/>
      <dgm:spPr/>
      <dgm:t>
        <a:bodyPr/>
        <a:lstStyle/>
        <a:p>
          <a:r>
            <a:rPr lang="en-US" sz="2000"/>
            <a:t>Many people will enjoy career in a handful of companies </a:t>
          </a:r>
        </a:p>
      </dgm:t>
    </dgm:pt>
    <dgm:pt modelId="{C042F5AB-67F9-4D36-A403-E0FBE1777A86}" type="parTrans" cxnId="{C6072345-CCAC-4DE0-BA32-038A471F4F8F}">
      <dgm:prSet/>
      <dgm:spPr/>
      <dgm:t>
        <a:bodyPr/>
        <a:lstStyle/>
        <a:p>
          <a:endParaRPr lang="en-US" sz="2800"/>
        </a:p>
      </dgm:t>
    </dgm:pt>
    <dgm:pt modelId="{2D72FF4A-FEC9-4D7C-9900-A2DF3816382F}" type="sibTrans" cxnId="{C6072345-CCAC-4DE0-BA32-038A471F4F8F}">
      <dgm:prSet/>
      <dgm:spPr/>
      <dgm:t>
        <a:bodyPr/>
        <a:lstStyle/>
        <a:p>
          <a:endParaRPr lang="en-US" sz="2800"/>
        </a:p>
      </dgm:t>
    </dgm:pt>
    <dgm:pt modelId="{679C6DD9-9C35-4D45-B7E3-B5F7805DA0D7}">
      <dgm:prSet custT="1"/>
      <dgm:spPr/>
      <dgm:t>
        <a:bodyPr/>
        <a:lstStyle/>
        <a:p>
          <a:r>
            <a:rPr lang="en-US" sz="2000"/>
            <a:t>We get to work with every size companies</a:t>
          </a:r>
        </a:p>
      </dgm:t>
    </dgm:pt>
    <dgm:pt modelId="{0A731744-8777-4222-838D-842BCD45C930}" type="parTrans" cxnId="{D78B3E94-8C64-43C3-9ADD-BE41DA54BE17}">
      <dgm:prSet/>
      <dgm:spPr/>
      <dgm:t>
        <a:bodyPr/>
        <a:lstStyle/>
        <a:p>
          <a:endParaRPr lang="en-US" sz="2800"/>
        </a:p>
      </dgm:t>
    </dgm:pt>
    <dgm:pt modelId="{12555F9D-7476-449B-951D-CF96F40ABDA8}" type="sibTrans" cxnId="{D78B3E94-8C64-43C3-9ADD-BE41DA54BE17}">
      <dgm:prSet/>
      <dgm:spPr/>
      <dgm:t>
        <a:bodyPr/>
        <a:lstStyle/>
        <a:p>
          <a:endParaRPr lang="en-US" sz="2800"/>
        </a:p>
      </dgm:t>
    </dgm:pt>
    <dgm:pt modelId="{38264A69-78EE-4C85-9FAB-D7782603731E}">
      <dgm:prSet custT="1"/>
      <dgm:spPr/>
      <dgm:t>
        <a:bodyPr/>
        <a:lstStyle/>
        <a:p>
          <a:r>
            <a:rPr lang="en-US" sz="2000"/>
            <a:t>Across a variety of industries</a:t>
          </a:r>
        </a:p>
      </dgm:t>
    </dgm:pt>
    <dgm:pt modelId="{3B2A6FB9-F3E7-45EF-9D95-0E1FD75BB3FC}" type="parTrans" cxnId="{BCCC552D-4246-40A6-85EC-B08C4F012B2A}">
      <dgm:prSet/>
      <dgm:spPr/>
      <dgm:t>
        <a:bodyPr/>
        <a:lstStyle/>
        <a:p>
          <a:endParaRPr lang="en-US" sz="2800"/>
        </a:p>
      </dgm:t>
    </dgm:pt>
    <dgm:pt modelId="{58B81CD9-D715-4920-BA0A-5EF4C6D84C21}" type="sibTrans" cxnId="{BCCC552D-4246-40A6-85EC-B08C4F012B2A}">
      <dgm:prSet/>
      <dgm:spPr/>
      <dgm:t>
        <a:bodyPr/>
        <a:lstStyle/>
        <a:p>
          <a:endParaRPr lang="en-US" sz="2800"/>
        </a:p>
      </dgm:t>
    </dgm:pt>
    <dgm:pt modelId="{8CB406CD-3FCB-4231-896D-4D3744F8C6D5}">
      <dgm:prSet custT="1"/>
      <dgm:spPr/>
      <dgm:t>
        <a:bodyPr/>
        <a:lstStyle/>
        <a:p>
          <a:r>
            <a:rPr lang="en-US" sz="2000"/>
            <a:t>Get access to leadership</a:t>
          </a:r>
        </a:p>
      </dgm:t>
    </dgm:pt>
    <dgm:pt modelId="{BEA6A28E-166F-4CA1-8E7A-DA23F943F7EA}" type="parTrans" cxnId="{73CECBDB-F51A-40F9-8A68-63CFEE85B872}">
      <dgm:prSet/>
      <dgm:spPr/>
      <dgm:t>
        <a:bodyPr/>
        <a:lstStyle/>
        <a:p>
          <a:endParaRPr lang="en-US" sz="2800"/>
        </a:p>
      </dgm:t>
    </dgm:pt>
    <dgm:pt modelId="{9FC2DD97-2BDB-4124-BCD1-F4B6FF06F499}" type="sibTrans" cxnId="{73CECBDB-F51A-40F9-8A68-63CFEE85B872}">
      <dgm:prSet/>
      <dgm:spPr/>
      <dgm:t>
        <a:bodyPr/>
        <a:lstStyle/>
        <a:p>
          <a:endParaRPr lang="en-US" sz="2800"/>
        </a:p>
      </dgm:t>
    </dgm:pt>
    <dgm:pt modelId="{D990D0D2-4983-4083-ACD7-20F784F11727}">
      <dgm:prSet custT="1"/>
      <dgm:spPr/>
      <dgm:t>
        <a:bodyPr/>
        <a:lstStyle/>
        <a:p>
          <a:r>
            <a:rPr lang="en-US" sz="2000"/>
            <a:t>Be privy to internal politics and gain insight few at the company have</a:t>
          </a:r>
        </a:p>
      </dgm:t>
    </dgm:pt>
    <dgm:pt modelId="{4FBCF01D-6B23-4672-AB20-96F2BCDA9AD6}" type="parTrans" cxnId="{B26FA5FD-CB73-4B9B-A310-10B55E68CD98}">
      <dgm:prSet/>
      <dgm:spPr/>
      <dgm:t>
        <a:bodyPr/>
        <a:lstStyle/>
        <a:p>
          <a:endParaRPr lang="en-US" sz="2800"/>
        </a:p>
      </dgm:t>
    </dgm:pt>
    <dgm:pt modelId="{6B61BCC9-410C-4486-857D-BDC8BA7875C2}" type="sibTrans" cxnId="{B26FA5FD-CB73-4B9B-A310-10B55E68CD98}">
      <dgm:prSet/>
      <dgm:spPr/>
      <dgm:t>
        <a:bodyPr/>
        <a:lstStyle/>
        <a:p>
          <a:endParaRPr lang="en-US" sz="2800"/>
        </a:p>
      </dgm:t>
    </dgm:pt>
    <dgm:pt modelId="{99A5142E-39C5-4A13-BFB4-27AA57FA6323}">
      <dgm:prSet custT="1"/>
      <dgm:spPr/>
      <dgm:t>
        <a:bodyPr/>
        <a:lstStyle/>
        <a:p>
          <a:r>
            <a:rPr lang="en-US" sz="2000"/>
            <a:t>The exposure to business world is enormous and it makes us grow as professionals</a:t>
          </a:r>
        </a:p>
      </dgm:t>
    </dgm:pt>
    <dgm:pt modelId="{18ED3605-3491-422F-B9CB-5991623F4CF8}" type="parTrans" cxnId="{99AFB90C-D8B9-45BB-B840-A5A066D5436C}">
      <dgm:prSet/>
      <dgm:spPr/>
      <dgm:t>
        <a:bodyPr/>
        <a:lstStyle/>
        <a:p>
          <a:endParaRPr lang="en-US" sz="2800"/>
        </a:p>
      </dgm:t>
    </dgm:pt>
    <dgm:pt modelId="{A5307C5B-5EF6-46F3-8E05-7476998C2925}" type="sibTrans" cxnId="{99AFB90C-D8B9-45BB-B840-A5A066D5436C}">
      <dgm:prSet/>
      <dgm:spPr/>
      <dgm:t>
        <a:bodyPr/>
        <a:lstStyle/>
        <a:p>
          <a:endParaRPr lang="en-US" sz="2800"/>
        </a:p>
      </dgm:t>
    </dgm:pt>
    <dgm:pt modelId="{4C9F389C-C800-4793-A147-295239C33D7B}" type="pres">
      <dgm:prSet presAssocID="{37EF4293-0941-487F-B257-49AE9DB257DC}" presName="linear" presStyleCnt="0">
        <dgm:presLayoutVars>
          <dgm:animLvl val="lvl"/>
          <dgm:resizeHandles val="exact"/>
        </dgm:presLayoutVars>
      </dgm:prSet>
      <dgm:spPr/>
    </dgm:pt>
    <dgm:pt modelId="{0130DA39-D0C6-4AFE-B586-56F3B5C3D985}" type="pres">
      <dgm:prSet presAssocID="{485D95BE-4F33-4E05-BAB2-7BA677C423B0}" presName="parentText" presStyleLbl="node1" presStyleIdx="0" presStyleCnt="6">
        <dgm:presLayoutVars>
          <dgm:chMax val="0"/>
          <dgm:bulletEnabled val="1"/>
        </dgm:presLayoutVars>
      </dgm:prSet>
      <dgm:spPr/>
    </dgm:pt>
    <dgm:pt modelId="{F2E6A98B-0CAE-45A1-96B2-FE30CA106DD1}" type="pres">
      <dgm:prSet presAssocID="{2D72FF4A-FEC9-4D7C-9900-A2DF3816382F}" presName="spacer" presStyleCnt="0"/>
      <dgm:spPr/>
    </dgm:pt>
    <dgm:pt modelId="{6C1833A0-52B9-4302-81E5-A751EE15E8A6}" type="pres">
      <dgm:prSet presAssocID="{679C6DD9-9C35-4D45-B7E3-B5F7805DA0D7}" presName="parentText" presStyleLbl="node1" presStyleIdx="1" presStyleCnt="6">
        <dgm:presLayoutVars>
          <dgm:chMax val="0"/>
          <dgm:bulletEnabled val="1"/>
        </dgm:presLayoutVars>
      </dgm:prSet>
      <dgm:spPr/>
    </dgm:pt>
    <dgm:pt modelId="{5A2EF816-DCA2-4094-9740-FBDC31768D1A}" type="pres">
      <dgm:prSet presAssocID="{12555F9D-7476-449B-951D-CF96F40ABDA8}" presName="spacer" presStyleCnt="0"/>
      <dgm:spPr/>
    </dgm:pt>
    <dgm:pt modelId="{4B8FFE67-2655-4540-A059-7BDED6D7BEDB}" type="pres">
      <dgm:prSet presAssocID="{38264A69-78EE-4C85-9FAB-D7782603731E}" presName="parentText" presStyleLbl="node1" presStyleIdx="2" presStyleCnt="6">
        <dgm:presLayoutVars>
          <dgm:chMax val="0"/>
          <dgm:bulletEnabled val="1"/>
        </dgm:presLayoutVars>
      </dgm:prSet>
      <dgm:spPr/>
    </dgm:pt>
    <dgm:pt modelId="{69A8D2F2-B295-4373-BB41-4F5C112D6259}" type="pres">
      <dgm:prSet presAssocID="{58B81CD9-D715-4920-BA0A-5EF4C6D84C21}" presName="spacer" presStyleCnt="0"/>
      <dgm:spPr/>
    </dgm:pt>
    <dgm:pt modelId="{89D7CB96-3187-4CCB-9E2B-F8935ADE973F}" type="pres">
      <dgm:prSet presAssocID="{8CB406CD-3FCB-4231-896D-4D3744F8C6D5}" presName="parentText" presStyleLbl="node1" presStyleIdx="3" presStyleCnt="6">
        <dgm:presLayoutVars>
          <dgm:chMax val="0"/>
          <dgm:bulletEnabled val="1"/>
        </dgm:presLayoutVars>
      </dgm:prSet>
      <dgm:spPr/>
    </dgm:pt>
    <dgm:pt modelId="{D4481BEA-B474-408B-8167-C3A805B6E9E1}" type="pres">
      <dgm:prSet presAssocID="{9FC2DD97-2BDB-4124-BCD1-F4B6FF06F499}" presName="spacer" presStyleCnt="0"/>
      <dgm:spPr/>
    </dgm:pt>
    <dgm:pt modelId="{28435AB4-57D0-40F4-A58A-33A35F397FC3}" type="pres">
      <dgm:prSet presAssocID="{D990D0D2-4983-4083-ACD7-20F784F11727}" presName="parentText" presStyleLbl="node1" presStyleIdx="4" presStyleCnt="6">
        <dgm:presLayoutVars>
          <dgm:chMax val="0"/>
          <dgm:bulletEnabled val="1"/>
        </dgm:presLayoutVars>
      </dgm:prSet>
      <dgm:spPr/>
    </dgm:pt>
    <dgm:pt modelId="{8A66B82F-CDE7-4EF5-8539-6B1CFDD55F2A}" type="pres">
      <dgm:prSet presAssocID="{6B61BCC9-410C-4486-857D-BDC8BA7875C2}" presName="spacer" presStyleCnt="0"/>
      <dgm:spPr/>
    </dgm:pt>
    <dgm:pt modelId="{739F15C6-8E5B-408F-8B95-8286DD536D42}" type="pres">
      <dgm:prSet presAssocID="{99A5142E-39C5-4A13-BFB4-27AA57FA6323}" presName="parentText" presStyleLbl="node1" presStyleIdx="5" presStyleCnt="6">
        <dgm:presLayoutVars>
          <dgm:chMax val="0"/>
          <dgm:bulletEnabled val="1"/>
        </dgm:presLayoutVars>
      </dgm:prSet>
      <dgm:spPr/>
    </dgm:pt>
  </dgm:ptLst>
  <dgm:cxnLst>
    <dgm:cxn modelId="{52255D0C-1581-4C05-A5F7-3E5B3CB9D287}" type="presOf" srcId="{D990D0D2-4983-4083-ACD7-20F784F11727}" destId="{28435AB4-57D0-40F4-A58A-33A35F397FC3}" srcOrd="0" destOrd="0" presId="urn:microsoft.com/office/officeart/2005/8/layout/vList2"/>
    <dgm:cxn modelId="{99AFB90C-D8B9-45BB-B840-A5A066D5436C}" srcId="{37EF4293-0941-487F-B257-49AE9DB257DC}" destId="{99A5142E-39C5-4A13-BFB4-27AA57FA6323}" srcOrd="5" destOrd="0" parTransId="{18ED3605-3491-422F-B9CB-5991623F4CF8}" sibTransId="{A5307C5B-5EF6-46F3-8E05-7476998C2925}"/>
    <dgm:cxn modelId="{15E4E30F-1D0E-41B5-901D-0EEEAB153587}" type="presOf" srcId="{8CB406CD-3FCB-4231-896D-4D3744F8C6D5}" destId="{89D7CB96-3187-4CCB-9E2B-F8935ADE973F}" srcOrd="0" destOrd="0" presId="urn:microsoft.com/office/officeart/2005/8/layout/vList2"/>
    <dgm:cxn modelId="{B54CBF1B-A397-4DCD-974F-80585D4FA5A1}" type="presOf" srcId="{485D95BE-4F33-4E05-BAB2-7BA677C423B0}" destId="{0130DA39-D0C6-4AFE-B586-56F3B5C3D985}" srcOrd="0" destOrd="0" presId="urn:microsoft.com/office/officeart/2005/8/layout/vList2"/>
    <dgm:cxn modelId="{BCCC552D-4246-40A6-85EC-B08C4F012B2A}" srcId="{37EF4293-0941-487F-B257-49AE9DB257DC}" destId="{38264A69-78EE-4C85-9FAB-D7782603731E}" srcOrd="2" destOrd="0" parTransId="{3B2A6FB9-F3E7-45EF-9D95-0E1FD75BB3FC}" sibTransId="{58B81CD9-D715-4920-BA0A-5EF4C6D84C21}"/>
    <dgm:cxn modelId="{C6072345-CCAC-4DE0-BA32-038A471F4F8F}" srcId="{37EF4293-0941-487F-B257-49AE9DB257DC}" destId="{485D95BE-4F33-4E05-BAB2-7BA677C423B0}" srcOrd="0" destOrd="0" parTransId="{C042F5AB-67F9-4D36-A403-E0FBE1777A86}" sibTransId="{2D72FF4A-FEC9-4D7C-9900-A2DF3816382F}"/>
    <dgm:cxn modelId="{F6056A47-3EA1-4D36-8511-DDD50193ABBF}" type="presOf" srcId="{38264A69-78EE-4C85-9FAB-D7782603731E}" destId="{4B8FFE67-2655-4540-A059-7BDED6D7BEDB}" srcOrd="0" destOrd="0" presId="urn:microsoft.com/office/officeart/2005/8/layout/vList2"/>
    <dgm:cxn modelId="{EC0FD24F-89C0-4CD7-A917-16107610B810}" type="presOf" srcId="{37EF4293-0941-487F-B257-49AE9DB257DC}" destId="{4C9F389C-C800-4793-A147-295239C33D7B}" srcOrd="0" destOrd="0" presId="urn:microsoft.com/office/officeart/2005/8/layout/vList2"/>
    <dgm:cxn modelId="{D78B3E94-8C64-43C3-9ADD-BE41DA54BE17}" srcId="{37EF4293-0941-487F-B257-49AE9DB257DC}" destId="{679C6DD9-9C35-4D45-B7E3-B5F7805DA0D7}" srcOrd="1" destOrd="0" parTransId="{0A731744-8777-4222-838D-842BCD45C930}" sibTransId="{12555F9D-7476-449B-951D-CF96F40ABDA8}"/>
    <dgm:cxn modelId="{5AB35F99-FA62-4CE4-8825-0CABD03AF358}" type="presOf" srcId="{99A5142E-39C5-4A13-BFB4-27AA57FA6323}" destId="{739F15C6-8E5B-408F-8B95-8286DD536D42}" srcOrd="0" destOrd="0" presId="urn:microsoft.com/office/officeart/2005/8/layout/vList2"/>
    <dgm:cxn modelId="{73CECBDB-F51A-40F9-8A68-63CFEE85B872}" srcId="{37EF4293-0941-487F-B257-49AE9DB257DC}" destId="{8CB406CD-3FCB-4231-896D-4D3744F8C6D5}" srcOrd="3" destOrd="0" parTransId="{BEA6A28E-166F-4CA1-8E7A-DA23F943F7EA}" sibTransId="{9FC2DD97-2BDB-4124-BCD1-F4B6FF06F499}"/>
    <dgm:cxn modelId="{2D2BFBEB-FF2E-477F-BE35-64F14FA1CA8D}" type="presOf" srcId="{679C6DD9-9C35-4D45-B7E3-B5F7805DA0D7}" destId="{6C1833A0-52B9-4302-81E5-A751EE15E8A6}" srcOrd="0" destOrd="0" presId="urn:microsoft.com/office/officeart/2005/8/layout/vList2"/>
    <dgm:cxn modelId="{B26FA5FD-CB73-4B9B-A310-10B55E68CD98}" srcId="{37EF4293-0941-487F-B257-49AE9DB257DC}" destId="{D990D0D2-4983-4083-ACD7-20F784F11727}" srcOrd="4" destOrd="0" parTransId="{4FBCF01D-6B23-4672-AB20-96F2BCDA9AD6}" sibTransId="{6B61BCC9-410C-4486-857D-BDC8BA7875C2}"/>
    <dgm:cxn modelId="{292F367E-A3E2-416A-A1FC-6F479DDDFAEC}" type="presParOf" srcId="{4C9F389C-C800-4793-A147-295239C33D7B}" destId="{0130DA39-D0C6-4AFE-B586-56F3B5C3D985}" srcOrd="0" destOrd="0" presId="urn:microsoft.com/office/officeart/2005/8/layout/vList2"/>
    <dgm:cxn modelId="{AFFEACCD-4F51-4DAC-B462-4E956191A2F1}" type="presParOf" srcId="{4C9F389C-C800-4793-A147-295239C33D7B}" destId="{F2E6A98B-0CAE-45A1-96B2-FE30CA106DD1}" srcOrd="1" destOrd="0" presId="urn:microsoft.com/office/officeart/2005/8/layout/vList2"/>
    <dgm:cxn modelId="{980F28E0-D154-451F-A853-75B54EDBC167}" type="presParOf" srcId="{4C9F389C-C800-4793-A147-295239C33D7B}" destId="{6C1833A0-52B9-4302-81E5-A751EE15E8A6}" srcOrd="2" destOrd="0" presId="urn:microsoft.com/office/officeart/2005/8/layout/vList2"/>
    <dgm:cxn modelId="{8268479E-C9FA-47B7-A1BF-E62601D4E5AE}" type="presParOf" srcId="{4C9F389C-C800-4793-A147-295239C33D7B}" destId="{5A2EF816-DCA2-4094-9740-FBDC31768D1A}" srcOrd="3" destOrd="0" presId="urn:microsoft.com/office/officeart/2005/8/layout/vList2"/>
    <dgm:cxn modelId="{06626EAF-8AD8-45CB-A16A-B1137F6CD29B}" type="presParOf" srcId="{4C9F389C-C800-4793-A147-295239C33D7B}" destId="{4B8FFE67-2655-4540-A059-7BDED6D7BEDB}" srcOrd="4" destOrd="0" presId="urn:microsoft.com/office/officeart/2005/8/layout/vList2"/>
    <dgm:cxn modelId="{10E15219-7E83-44C9-B965-DFF18BA37CD8}" type="presParOf" srcId="{4C9F389C-C800-4793-A147-295239C33D7B}" destId="{69A8D2F2-B295-4373-BB41-4F5C112D6259}" srcOrd="5" destOrd="0" presId="urn:microsoft.com/office/officeart/2005/8/layout/vList2"/>
    <dgm:cxn modelId="{E7E68736-E117-456A-AD4C-B34EDA15F491}" type="presParOf" srcId="{4C9F389C-C800-4793-A147-295239C33D7B}" destId="{89D7CB96-3187-4CCB-9E2B-F8935ADE973F}" srcOrd="6" destOrd="0" presId="urn:microsoft.com/office/officeart/2005/8/layout/vList2"/>
    <dgm:cxn modelId="{A2EA1E1A-4F62-4EFA-A724-82BBFC70BDB6}" type="presParOf" srcId="{4C9F389C-C800-4793-A147-295239C33D7B}" destId="{D4481BEA-B474-408B-8167-C3A805B6E9E1}" srcOrd="7" destOrd="0" presId="urn:microsoft.com/office/officeart/2005/8/layout/vList2"/>
    <dgm:cxn modelId="{92891F8A-7590-44FB-9E17-0AF95CC39DC4}" type="presParOf" srcId="{4C9F389C-C800-4793-A147-295239C33D7B}" destId="{28435AB4-57D0-40F4-A58A-33A35F397FC3}" srcOrd="8" destOrd="0" presId="urn:microsoft.com/office/officeart/2005/8/layout/vList2"/>
    <dgm:cxn modelId="{08845CDF-ADC0-4AB9-BC11-BFC7497E40DE}" type="presParOf" srcId="{4C9F389C-C800-4793-A147-295239C33D7B}" destId="{8A66B82F-CDE7-4EF5-8539-6B1CFDD55F2A}" srcOrd="9" destOrd="0" presId="urn:microsoft.com/office/officeart/2005/8/layout/vList2"/>
    <dgm:cxn modelId="{BC401770-147E-49A4-8B89-C3A680178BD6}" type="presParOf" srcId="{4C9F389C-C800-4793-A147-295239C33D7B}" destId="{739F15C6-8E5B-408F-8B95-8286DD536D4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D2B241-DF63-4DC8-942E-93D99EEC5B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C8B62F0-180D-4E2A-BE83-B869D0BC4F6D}">
      <dgm:prSet/>
      <dgm:spPr/>
      <dgm:t>
        <a:bodyPr/>
        <a:lstStyle/>
        <a:p>
          <a:r>
            <a:rPr lang="en-US"/>
            <a:t>Representing OST</a:t>
          </a:r>
        </a:p>
      </dgm:t>
    </dgm:pt>
    <dgm:pt modelId="{6A3F9FFB-A0EC-4347-9305-39F193FD88A5}" type="parTrans" cxnId="{ADDC8CB0-A43D-4D9B-A88A-40704F12A23B}">
      <dgm:prSet/>
      <dgm:spPr/>
      <dgm:t>
        <a:bodyPr/>
        <a:lstStyle/>
        <a:p>
          <a:endParaRPr lang="en-US"/>
        </a:p>
      </dgm:t>
    </dgm:pt>
    <dgm:pt modelId="{E2F3795C-03CB-430A-B49D-2F4FF6A1B888}" type="sibTrans" cxnId="{ADDC8CB0-A43D-4D9B-A88A-40704F12A23B}">
      <dgm:prSet/>
      <dgm:spPr/>
      <dgm:t>
        <a:bodyPr/>
        <a:lstStyle/>
        <a:p>
          <a:endParaRPr lang="en-US"/>
        </a:p>
      </dgm:t>
    </dgm:pt>
    <dgm:pt modelId="{7F194185-C2A6-4A4A-9FA5-000BFA3CD76C}">
      <dgm:prSet/>
      <dgm:spPr/>
      <dgm:t>
        <a:bodyPr/>
        <a:lstStyle/>
        <a:p>
          <a:r>
            <a:rPr lang="en-US"/>
            <a:t>OST Teamwork and Resources</a:t>
          </a:r>
        </a:p>
      </dgm:t>
    </dgm:pt>
    <dgm:pt modelId="{D2EE6C41-4EB8-4AB8-826A-9823A0AD109C}" type="parTrans" cxnId="{BE536176-537E-4931-B39F-71AD2AB0750D}">
      <dgm:prSet/>
      <dgm:spPr/>
      <dgm:t>
        <a:bodyPr/>
        <a:lstStyle/>
        <a:p>
          <a:endParaRPr lang="en-US"/>
        </a:p>
      </dgm:t>
    </dgm:pt>
    <dgm:pt modelId="{00480D2A-926F-47A9-A714-D5CE55EB6197}" type="sibTrans" cxnId="{BE536176-537E-4931-B39F-71AD2AB0750D}">
      <dgm:prSet/>
      <dgm:spPr/>
      <dgm:t>
        <a:bodyPr/>
        <a:lstStyle/>
        <a:p>
          <a:endParaRPr lang="en-US"/>
        </a:p>
      </dgm:t>
    </dgm:pt>
    <dgm:pt modelId="{70CA6CDF-85B0-4256-9E8C-B944570FFEAA}">
      <dgm:prSet/>
      <dgm:spPr/>
      <dgm:t>
        <a:bodyPr/>
        <a:lstStyle/>
        <a:p>
          <a:r>
            <a:rPr lang="en-US"/>
            <a:t>Ethics as OST Consultant</a:t>
          </a:r>
        </a:p>
      </dgm:t>
    </dgm:pt>
    <dgm:pt modelId="{DCF234E6-C129-492F-9867-31729239A30D}" type="parTrans" cxnId="{3CBF13CE-4A99-43F7-BE73-0A0210656150}">
      <dgm:prSet/>
      <dgm:spPr/>
      <dgm:t>
        <a:bodyPr/>
        <a:lstStyle/>
        <a:p>
          <a:endParaRPr lang="en-US"/>
        </a:p>
      </dgm:t>
    </dgm:pt>
    <dgm:pt modelId="{D8676A34-4AB2-4A2F-A5C2-36D361E04306}" type="sibTrans" cxnId="{3CBF13CE-4A99-43F7-BE73-0A0210656150}">
      <dgm:prSet/>
      <dgm:spPr/>
      <dgm:t>
        <a:bodyPr/>
        <a:lstStyle/>
        <a:p>
          <a:endParaRPr lang="en-US"/>
        </a:p>
      </dgm:t>
    </dgm:pt>
    <dgm:pt modelId="{0DF872AC-8EE4-4A8D-AF41-F13C6751CC9F}">
      <dgm:prSet/>
      <dgm:spPr/>
      <dgm:t>
        <a:bodyPr/>
        <a:lstStyle/>
        <a:p>
          <a:r>
            <a:rPr lang="en-US"/>
            <a:t>Consultant Mindset and Psychology</a:t>
          </a:r>
        </a:p>
      </dgm:t>
    </dgm:pt>
    <dgm:pt modelId="{7BB4CA66-2AC6-404E-97C0-182E20311D6E}" type="parTrans" cxnId="{60756CC2-D11B-44F4-816C-8F610D355EE2}">
      <dgm:prSet/>
      <dgm:spPr/>
      <dgm:t>
        <a:bodyPr/>
        <a:lstStyle/>
        <a:p>
          <a:endParaRPr lang="en-US"/>
        </a:p>
      </dgm:t>
    </dgm:pt>
    <dgm:pt modelId="{7182D26B-F313-4942-8942-9AA35B7D5C4C}" type="sibTrans" cxnId="{60756CC2-D11B-44F4-816C-8F610D355EE2}">
      <dgm:prSet/>
      <dgm:spPr/>
      <dgm:t>
        <a:bodyPr/>
        <a:lstStyle/>
        <a:p>
          <a:endParaRPr lang="en-US"/>
        </a:p>
      </dgm:t>
    </dgm:pt>
    <dgm:pt modelId="{7B58E936-5986-4830-9A25-65E57B997F37}">
      <dgm:prSet/>
      <dgm:spPr/>
      <dgm:t>
        <a:bodyPr/>
        <a:lstStyle/>
        <a:p>
          <a:r>
            <a:rPr lang="en-US"/>
            <a:t>Managing Client Relationship</a:t>
          </a:r>
        </a:p>
      </dgm:t>
    </dgm:pt>
    <dgm:pt modelId="{EB1092A3-949B-424D-9909-2540F4626DD2}" type="parTrans" cxnId="{8FCF84FE-39AD-4BF6-BCE3-1D032BA151CD}">
      <dgm:prSet/>
      <dgm:spPr/>
      <dgm:t>
        <a:bodyPr/>
        <a:lstStyle/>
        <a:p>
          <a:endParaRPr lang="en-US"/>
        </a:p>
      </dgm:t>
    </dgm:pt>
    <dgm:pt modelId="{F78C0130-7FC6-4F74-97AB-3059FF267E1B}" type="sibTrans" cxnId="{8FCF84FE-39AD-4BF6-BCE3-1D032BA151CD}">
      <dgm:prSet/>
      <dgm:spPr/>
      <dgm:t>
        <a:bodyPr/>
        <a:lstStyle/>
        <a:p>
          <a:endParaRPr lang="en-US"/>
        </a:p>
      </dgm:t>
    </dgm:pt>
    <dgm:pt modelId="{690D6962-096F-43DF-921D-C499728BA9BB}">
      <dgm:prSet/>
      <dgm:spPr/>
      <dgm:t>
        <a:bodyPr/>
        <a:lstStyle/>
        <a:p>
          <a:r>
            <a:rPr lang="en-US"/>
            <a:t>Managing Difficult Client Behaviors</a:t>
          </a:r>
        </a:p>
      </dgm:t>
    </dgm:pt>
    <dgm:pt modelId="{359C5E5D-1460-4203-9DCC-571A478F3D94}" type="parTrans" cxnId="{90E71585-F1DD-4FDF-A00A-E987E882DAF8}">
      <dgm:prSet/>
      <dgm:spPr/>
      <dgm:t>
        <a:bodyPr/>
        <a:lstStyle/>
        <a:p>
          <a:endParaRPr lang="en-US"/>
        </a:p>
      </dgm:t>
    </dgm:pt>
    <dgm:pt modelId="{C19B7305-F149-45E8-BD12-D538358C8960}" type="sibTrans" cxnId="{90E71585-F1DD-4FDF-A00A-E987E882DAF8}">
      <dgm:prSet/>
      <dgm:spPr/>
      <dgm:t>
        <a:bodyPr/>
        <a:lstStyle/>
        <a:p>
          <a:endParaRPr lang="en-US"/>
        </a:p>
      </dgm:t>
    </dgm:pt>
    <dgm:pt modelId="{B2519C7A-BD8C-4604-8C6F-7316BF19F076}">
      <dgm:prSet/>
      <dgm:spPr/>
      <dgm:t>
        <a:bodyPr/>
        <a:lstStyle/>
        <a:p>
          <a:r>
            <a:rPr lang="en-US"/>
            <a:t>Avoiding Costly Mistakes</a:t>
          </a:r>
        </a:p>
      </dgm:t>
    </dgm:pt>
    <dgm:pt modelId="{E7DF58DC-A4F5-40B6-AA0B-ACD76DDD8E20}" type="parTrans" cxnId="{29AD65CF-4451-48BE-B70B-E8C6E881711B}">
      <dgm:prSet/>
      <dgm:spPr/>
      <dgm:t>
        <a:bodyPr/>
        <a:lstStyle/>
        <a:p>
          <a:endParaRPr lang="en-US"/>
        </a:p>
      </dgm:t>
    </dgm:pt>
    <dgm:pt modelId="{7FD92DED-8089-400E-9456-C7E3531794C8}" type="sibTrans" cxnId="{29AD65CF-4451-48BE-B70B-E8C6E881711B}">
      <dgm:prSet/>
      <dgm:spPr/>
      <dgm:t>
        <a:bodyPr/>
        <a:lstStyle/>
        <a:p>
          <a:endParaRPr lang="en-US"/>
        </a:p>
      </dgm:t>
    </dgm:pt>
    <dgm:pt modelId="{E99D935A-7B5E-4E0C-8911-B841BE0299C0}">
      <dgm:prSet/>
      <dgm:spPr/>
      <dgm:t>
        <a:bodyPr/>
        <a:lstStyle/>
        <a:p>
          <a:r>
            <a:rPr lang="en-US"/>
            <a:t>Money Matters and Risk Management</a:t>
          </a:r>
        </a:p>
      </dgm:t>
    </dgm:pt>
    <dgm:pt modelId="{60F5F4EB-CB09-4989-AC76-29A8618E87CB}" type="parTrans" cxnId="{BDC57215-50A1-41DE-97AB-427ED6FA84ED}">
      <dgm:prSet/>
      <dgm:spPr/>
      <dgm:t>
        <a:bodyPr/>
        <a:lstStyle/>
        <a:p>
          <a:endParaRPr lang="en-US"/>
        </a:p>
      </dgm:t>
    </dgm:pt>
    <dgm:pt modelId="{A1376A66-FC45-4808-8D98-5DF9084B68B7}" type="sibTrans" cxnId="{BDC57215-50A1-41DE-97AB-427ED6FA84ED}">
      <dgm:prSet/>
      <dgm:spPr/>
      <dgm:t>
        <a:bodyPr/>
        <a:lstStyle/>
        <a:p>
          <a:endParaRPr lang="en-US"/>
        </a:p>
      </dgm:t>
    </dgm:pt>
    <dgm:pt modelId="{F9FB1480-AD36-46A4-8021-4797B1EE1B33}" type="pres">
      <dgm:prSet presAssocID="{33D2B241-DF63-4DC8-942E-93D99EEC5B2D}" presName="linear" presStyleCnt="0">
        <dgm:presLayoutVars>
          <dgm:animLvl val="lvl"/>
          <dgm:resizeHandles val="exact"/>
        </dgm:presLayoutVars>
      </dgm:prSet>
      <dgm:spPr/>
    </dgm:pt>
    <dgm:pt modelId="{3DFB513D-AEA2-4FC9-8A7C-293958E37296}" type="pres">
      <dgm:prSet presAssocID="{5C8B62F0-180D-4E2A-BE83-B869D0BC4F6D}" presName="parentText" presStyleLbl="node1" presStyleIdx="0" presStyleCnt="8">
        <dgm:presLayoutVars>
          <dgm:chMax val="0"/>
          <dgm:bulletEnabled val="1"/>
        </dgm:presLayoutVars>
      </dgm:prSet>
      <dgm:spPr/>
    </dgm:pt>
    <dgm:pt modelId="{9E3981CE-9C74-4401-B8AC-112DADAE356C}" type="pres">
      <dgm:prSet presAssocID="{E2F3795C-03CB-430A-B49D-2F4FF6A1B888}" presName="spacer" presStyleCnt="0"/>
      <dgm:spPr/>
    </dgm:pt>
    <dgm:pt modelId="{5C44E092-DA2D-4ED7-886E-A1579F030403}" type="pres">
      <dgm:prSet presAssocID="{7F194185-C2A6-4A4A-9FA5-000BFA3CD76C}" presName="parentText" presStyleLbl="node1" presStyleIdx="1" presStyleCnt="8">
        <dgm:presLayoutVars>
          <dgm:chMax val="0"/>
          <dgm:bulletEnabled val="1"/>
        </dgm:presLayoutVars>
      </dgm:prSet>
      <dgm:spPr/>
    </dgm:pt>
    <dgm:pt modelId="{8E242469-C53B-4F2C-8C22-FA0A2CA88978}" type="pres">
      <dgm:prSet presAssocID="{00480D2A-926F-47A9-A714-D5CE55EB6197}" presName="spacer" presStyleCnt="0"/>
      <dgm:spPr/>
    </dgm:pt>
    <dgm:pt modelId="{EEF99AD6-3E9B-4296-8116-EE8A86E7DA0E}" type="pres">
      <dgm:prSet presAssocID="{70CA6CDF-85B0-4256-9E8C-B944570FFEAA}" presName="parentText" presStyleLbl="node1" presStyleIdx="2" presStyleCnt="8">
        <dgm:presLayoutVars>
          <dgm:chMax val="0"/>
          <dgm:bulletEnabled val="1"/>
        </dgm:presLayoutVars>
      </dgm:prSet>
      <dgm:spPr/>
    </dgm:pt>
    <dgm:pt modelId="{A988EE65-71A3-4B49-8D71-9191DBCF0B41}" type="pres">
      <dgm:prSet presAssocID="{D8676A34-4AB2-4A2F-A5C2-36D361E04306}" presName="spacer" presStyleCnt="0"/>
      <dgm:spPr/>
    </dgm:pt>
    <dgm:pt modelId="{E7FD517C-3F05-429B-8047-B65D4D53AFF8}" type="pres">
      <dgm:prSet presAssocID="{0DF872AC-8EE4-4A8D-AF41-F13C6751CC9F}" presName="parentText" presStyleLbl="node1" presStyleIdx="3" presStyleCnt="8">
        <dgm:presLayoutVars>
          <dgm:chMax val="0"/>
          <dgm:bulletEnabled val="1"/>
        </dgm:presLayoutVars>
      </dgm:prSet>
      <dgm:spPr/>
    </dgm:pt>
    <dgm:pt modelId="{5B2E5CDB-4D3A-414D-94A0-DFC00B58BFC0}" type="pres">
      <dgm:prSet presAssocID="{7182D26B-F313-4942-8942-9AA35B7D5C4C}" presName="spacer" presStyleCnt="0"/>
      <dgm:spPr/>
    </dgm:pt>
    <dgm:pt modelId="{FD50B38F-61BA-437E-8454-B78EDEF75BC7}" type="pres">
      <dgm:prSet presAssocID="{7B58E936-5986-4830-9A25-65E57B997F37}" presName="parentText" presStyleLbl="node1" presStyleIdx="4" presStyleCnt="8">
        <dgm:presLayoutVars>
          <dgm:chMax val="0"/>
          <dgm:bulletEnabled val="1"/>
        </dgm:presLayoutVars>
      </dgm:prSet>
      <dgm:spPr/>
    </dgm:pt>
    <dgm:pt modelId="{635A4FAF-2FA0-4127-B5C6-51BCF006A320}" type="pres">
      <dgm:prSet presAssocID="{F78C0130-7FC6-4F74-97AB-3059FF267E1B}" presName="spacer" presStyleCnt="0"/>
      <dgm:spPr/>
    </dgm:pt>
    <dgm:pt modelId="{FABE890A-3461-4CC7-8268-92B67111015F}" type="pres">
      <dgm:prSet presAssocID="{690D6962-096F-43DF-921D-C499728BA9BB}" presName="parentText" presStyleLbl="node1" presStyleIdx="5" presStyleCnt="8">
        <dgm:presLayoutVars>
          <dgm:chMax val="0"/>
          <dgm:bulletEnabled val="1"/>
        </dgm:presLayoutVars>
      </dgm:prSet>
      <dgm:spPr/>
    </dgm:pt>
    <dgm:pt modelId="{2A3D81D1-3244-40AC-887F-5BFD5A3F3461}" type="pres">
      <dgm:prSet presAssocID="{C19B7305-F149-45E8-BD12-D538358C8960}" presName="spacer" presStyleCnt="0"/>
      <dgm:spPr/>
    </dgm:pt>
    <dgm:pt modelId="{ACCF791D-E27E-4185-BC82-A5D00FA4D86B}" type="pres">
      <dgm:prSet presAssocID="{B2519C7A-BD8C-4604-8C6F-7316BF19F076}" presName="parentText" presStyleLbl="node1" presStyleIdx="6" presStyleCnt="8">
        <dgm:presLayoutVars>
          <dgm:chMax val="0"/>
          <dgm:bulletEnabled val="1"/>
        </dgm:presLayoutVars>
      </dgm:prSet>
      <dgm:spPr/>
    </dgm:pt>
    <dgm:pt modelId="{2E5FEAE1-6710-4EF9-8C12-2397DA68BF3D}" type="pres">
      <dgm:prSet presAssocID="{7FD92DED-8089-400E-9456-C7E3531794C8}" presName="spacer" presStyleCnt="0"/>
      <dgm:spPr/>
    </dgm:pt>
    <dgm:pt modelId="{C719C1E3-88C1-4E3B-8C11-0C5A01AE4E05}" type="pres">
      <dgm:prSet presAssocID="{E99D935A-7B5E-4E0C-8911-B841BE0299C0}" presName="parentText" presStyleLbl="node1" presStyleIdx="7" presStyleCnt="8">
        <dgm:presLayoutVars>
          <dgm:chMax val="0"/>
          <dgm:bulletEnabled val="1"/>
        </dgm:presLayoutVars>
      </dgm:prSet>
      <dgm:spPr/>
    </dgm:pt>
  </dgm:ptLst>
  <dgm:cxnLst>
    <dgm:cxn modelId="{67BBE306-F4F5-4B8A-AAD4-792166E832C9}" type="presOf" srcId="{7F194185-C2A6-4A4A-9FA5-000BFA3CD76C}" destId="{5C44E092-DA2D-4ED7-886E-A1579F030403}" srcOrd="0" destOrd="0" presId="urn:microsoft.com/office/officeart/2005/8/layout/vList2"/>
    <dgm:cxn modelId="{51238912-126F-4C5C-B3E7-1A7F10AA9095}" type="presOf" srcId="{70CA6CDF-85B0-4256-9E8C-B944570FFEAA}" destId="{EEF99AD6-3E9B-4296-8116-EE8A86E7DA0E}" srcOrd="0" destOrd="0" presId="urn:microsoft.com/office/officeart/2005/8/layout/vList2"/>
    <dgm:cxn modelId="{5FF02215-E707-4656-943F-0B9EA3F8EF5F}" type="presOf" srcId="{7B58E936-5986-4830-9A25-65E57B997F37}" destId="{FD50B38F-61BA-437E-8454-B78EDEF75BC7}" srcOrd="0" destOrd="0" presId="urn:microsoft.com/office/officeart/2005/8/layout/vList2"/>
    <dgm:cxn modelId="{BDC57215-50A1-41DE-97AB-427ED6FA84ED}" srcId="{33D2B241-DF63-4DC8-942E-93D99EEC5B2D}" destId="{E99D935A-7B5E-4E0C-8911-B841BE0299C0}" srcOrd="7" destOrd="0" parTransId="{60F5F4EB-CB09-4989-AC76-29A8618E87CB}" sibTransId="{A1376A66-FC45-4808-8D98-5DF9084B68B7}"/>
    <dgm:cxn modelId="{81255835-4D50-4DB9-BF6E-9B71EEAD2605}" type="presOf" srcId="{5C8B62F0-180D-4E2A-BE83-B869D0BC4F6D}" destId="{3DFB513D-AEA2-4FC9-8A7C-293958E37296}" srcOrd="0" destOrd="0" presId="urn:microsoft.com/office/officeart/2005/8/layout/vList2"/>
    <dgm:cxn modelId="{ABC7CC37-29BD-49C3-A017-9300D065A0B6}" type="presOf" srcId="{0DF872AC-8EE4-4A8D-AF41-F13C6751CC9F}" destId="{E7FD517C-3F05-429B-8047-B65D4D53AFF8}" srcOrd="0" destOrd="0" presId="urn:microsoft.com/office/officeart/2005/8/layout/vList2"/>
    <dgm:cxn modelId="{8F48B85D-0F9F-4F6D-BD4B-8FA3D542CBAF}" type="presOf" srcId="{33D2B241-DF63-4DC8-942E-93D99EEC5B2D}" destId="{F9FB1480-AD36-46A4-8021-4797B1EE1B33}" srcOrd="0" destOrd="0" presId="urn:microsoft.com/office/officeart/2005/8/layout/vList2"/>
    <dgm:cxn modelId="{BE536176-537E-4931-B39F-71AD2AB0750D}" srcId="{33D2B241-DF63-4DC8-942E-93D99EEC5B2D}" destId="{7F194185-C2A6-4A4A-9FA5-000BFA3CD76C}" srcOrd="1" destOrd="0" parTransId="{D2EE6C41-4EB8-4AB8-826A-9823A0AD109C}" sibTransId="{00480D2A-926F-47A9-A714-D5CE55EB6197}"/>
    <dgm:cxn modelId="{90E71585-F1DD-4FDF-A00A-E987E882DAF8}" srcId="{33D2B241-DF63-4DC8-942E-93D99EEC5B2D}" destId="{690D6962-096F-43DF-921D-C499728BA9BB}" srcOrd="5" destOrd="0" parTransId="{359C5E5D-1460-4203-9DCC-571A478F3D94}" sibTransId="{C19B7305-F149-45E8-BD12-D538358C8960}"/>
    <dgm:cxn modelId="{ADDC8CB0-A43D-4D9B-A88A-40704F12A23B}" srcId="{33D2B241-DF63-4DC8-942E-93D99EEC5B2D}" destId="{5C8B62F0-180D-4E2A-BE83-B869D0BC4F6D}" srcOrd="0" destOrd="0" parTransId="{6A3F9FFB-A0EC-4347-9305-39F193FD88A5}" sibTransId="{E2F3795C-03CB-430A-B49D-2F4FF6A1B888}"/>
    <dgm:cxn modelId="{5DAB63C1-9BCB-4886-BDB5-902C03C4AA9C}" type="presOf" srcId="{690D6962-096F-43DF-921D-C499728BA9BB}" destId="{FABE890A-3461-4CC7-8268-92B67111015F}" srcOrd="0" destOrd="0" presId="urn:microsoft.com/office/officeart/2005/8/layout/vList2"/>
    <dgm:cxn modelId="{60756CC2-D11B-44F4-816C-8F610D355EE2}" srcId="{33D2B241-DF63-4DC8-942E-93D99EEC5B2D}" destId="{0DF872AC-8EE4-4A8D-AF41-F13C6751CC9F}" srcOrd="3" destOrd="0" parTransId="{7BB4CA66-2AC6-404E-97C0-182E20311D6E}" sibTransId="{7182D26B-F313-4942-8942-9AA35B7D5C4C}"/>
    <dgm:cxn modelId="{915071CB-0A6D-4729-8117-D6D4CD48C9C8}" type="presOf" srcId="{E99D935A-7B5E-4E0C-8911-B841BE0299C0}" destId="{C719C1E3-88C1-4E3B-8C11-0C5A01AE4E05}" srcOrd="0" destOrd="0" presId="urn:microsoft.com/office/officeart/2005/8/layout/vList2"/>
    <dgm:cxn modelId="{3CBF13CE-4A99-43F7-BE73-0A0210656150}" srcId="{33D2B241-DF63-4DC8-942E-93D99EEC5B2D}" destId="{70CA6CDF-85B0-4256-9E8C-B944570FFEAA}" srcOrd="2" destOrd="0" parTransId="{DCF234E6-C129-492F-9867-31729239A30D}" sibTransId="{D8676A34-4AB2-4A2F-A5C2-36D361E04306}"/>
    <dgm:cxn modelId="{29AD65CF-4451-48BE-B70B-E8C6E881711B}" srcId="{33D2B241-DF63-4DC8-942E-93D99EEC5B2D}" destId="{B2519C7A-BD8C-4604-8C6F-7316BF19F076}" srcOrd="6" destOrd="0" parTransId="{E7DF58DC-A4F5-40B6-AA0B-ACD76DDD8E20}" sibTransId="{7FD92DED-8089-400E-9456-C7E3531794C8}"/>
    <dgm:cxn modelId="{FB8D51DC-414B-4F11-96AB-F0301152E961}" type="presOf" srcId="{B2519C7A-BD8C-4604-8C6F-7316BF19F076}" destId="{ACCF791D-E27E-4185-BC82-A5D00FA4D86B}" srcOrd="0" destOrd="0" presId="urn:microsoft.com/office/officeart/2005/8/layout/vList2"/>
    <dgm:cxn modelId="{8FCF84FE-39AD-4BF6-BCE3-1D032BA151CD}" srcId="{33D2B241-DF63-4DC8-942E-93D99EEC5B2D}" destId="{7B58E936-5986-4830-9A25-65E57B997F37}" srcOrd="4" destOrd="0" parTransId="{EB1092A3-949B-424D-9909-2540F4626DD2}" sibTransId="{F78C0130-7FC6-4F74-97AB-3059FF267E1B}"/>
    <dgm:cxn modelId="{6E4377F3-209E-43D0-81F6-466016900627}" type="presParOf" srcId="{F9FB1480-AD36-46A4-8021-4797B1EE1B33}" destId="{3DFB513D-AEA2-4FC9-8A7C-293958E37296}" srcOrd="0" destOrd="0" presId="urn:microsoft.com/office/officeart/2005/8/layout/vList2"/>
    <dgm:cxn modelId="{7BA8C800-A46B-4A30-8D84-116BFF2DAC07}" type="presParOf" srcId="{F9FB1480-AD36-46A4-8021-4797B1EE1B33}" destId="{9E3981CE-9C74-4401-B8AC-112DADAE356C}" srcOrd="1" destOrd="0" presId="urn:microsoft.com/office/officeart/2005/8/layout/vList2"/>
    <dgm:cxn modelId="{D713CF2D-4A76-486F-A297-E53E6C961E0C}" type="presParOf" srcId="{F9FB1480-AD36-46A4-8021-4797B1EE1B33}" destId="{5C44E092-DA2D-4ED7-886E-A1579F030403}" srcOrd="2" destOrd="0" presId="urn:microsoft.com/office/officeart/2005/8/layout/vList2"/>
    <dgm:cxn modelId="{C0C02884-E66D-46B9-95A4-1CEDFA57A06F}" type="presParOf" srcId="{F9FB1480-AD36-46A4-8021-4797B1EE1B33}" destId="{8E242469-C53B-4F2C-8C22-FA0A2CA88978}" srcOrd="3" destOrd="0" presId="urn:microsoft.com/office/officeart/2005/8/layout/vList2"/>
    <dgm:cxn modelId="{04880359-1935-41BF-A5A4-9F636249BCA4}" type="presParOf" srcId="{F9FB1480-AD36-46A4-8021-4797B1EE1B33}" destId="{EEF99AD6-3E9B-4296-8116-EE8A86E7DA0E}" srcOrd="4" destOrd="0" presId="urn:microsoft.com/office/officeart/2005/8/layout/vList2"/>
    <dgm:cxn modelId="{84A89C14-1688-4EC4-B9BC-E7F0222AA159}" type="presParOf" srcId="{F9FB1480-AD36-46A4-8021-4797B1EE1B33}" destId="{A988EE65-71A3-4B49-8D71-9191DBCF0B41}" srcOrd="5" destOrd="0" presId="urn:microsoft.com/office/officeart/2005/8/layout/vList2"/>
    <dgm:cxn modelId="{E4510B37-8FBB-4547-8997-B0EDBA098C56}" type="presParOf" srcId="{F9FB1480-AD36-46A4-8021-4797B1EE1B33}" destId="{E7FD517C-3F05-429B-8047-B65D4D53AFF8}" srcOrd="6" destOrd="0" presId="urn:microsoft.com/office/officeart/2005/8/layout/vList2"/>
    <dgm:cxn modelId="{7E2633D3-5F19-44AB-9C22-B3ED50501A1E}" type="presParOf" srcId="{F9FB1480-AD36-46A4-8021-4797B1EE1B33}" destId="{5B2E5CDB-4D3A-414D-94A0-DFC00B58BFC0}" srcOrd="7" destOrd="0" presId="urn:microsoft.com/office/officeart/2005/8/layout/vList2"/>
    <dgm:cxn modelId="{EA9B351F-4AAA-4FA4-A2E6-A1B1B9D8A740}" type="presParOf" srcId="{F9FB1480-AD36-46A4-8021-4797B1EE1B33}" destId="{FD50B38F-61BA-437E-8454-B78EDEF75BC7}" srcOrd="8" destOrd="0" presId="urn:microsoft.com/office/officeart/2005/8/layout/vList2"/>
    <dgm:cxn modelId="{8C047DDC-EC69-482A-8006-B1D5D7501361}" type="presParOf" srcId="{F9FB1480-AD36-46A4-8021-4797B1EE1B33}" destId="{635A4FAF-2FA0-4127-B5C6-51BCF006A320}" srcOrd="9" destOrd="0" presId="urn:microsoft.com/office/officeart/2005/8/layout/vList2"/>
    <dgm:cxn modelId="{11657E00-26FB-4A2F-9FC4-268F84D5140E}" type="presParOf" srcId="{F9FB1480-AD36-46A4-8021-4797B1EE1B33}" destId="{FABE890A-3461-4CC7-8268-92B67111015F}" srcOrd="10" destOrd="0" presId="urn:microsoft.com/office/officeart/2005/8/layout/vList2"/>
    <dgm:cxn modelId="{09526A55-C559-440A-B721-773390822AA6}" type="presParOf" srcId="{F9FB1480-AD36-46A4-8021-4797B1EE1B33}" destId="{2A3D81D1-3244-40AC-887F-5BFD5A3F3461}" srcOrd="11" destOrd="0" presId="urn:microsoft.com/office/officeart/2005/8/layout/vList2"/>
    <dgm:cxn modelId="{00BFCAC2-CA4D-4F1A-8499-E074909E8BE3}" type="presParOf" srcId="{F9FB1480-AD36-46A4-8021-4797B1EE1B33}" destId="{ACCF791D-E27E-4185-BC82-A5D00FA4D86B}" srcOrd="12" destOrd="0" presId="urn:microsoft.com/office/officeart/2005/8/layout/vList2"/>
    <dgm:cxn modelId="{F4DB227A-A55D-498A-A58A-47AECA7136DA}" type="presParOf" srcId="{F9FB1480-AD36-46A4-8021-4797B1EE1B33}" destId="{2E5FEAE1-6710-4EF9-8C12-2397DA68BF3D}" srcOrd="13" destOrd="0" presId="urn:microsoft.com/office/officeart/2005/8/layout/vList2"/>
    <dgm:cxn modelId="{F9EB9D4C-B33F-4108-8FDA-EB4A96431102}" type="presParOf" srcId="{F9FB1480-AD36-46A4-8021-4797B1EE1B33}" destId="{C719C1E3-88C1-4E3B-8C11-0C5A01AE4E05}"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94EBBE-7010-42E3-837B-5A2607EBA69C}" type="doc">
      <dgm:prSet loTypeId="urn:microsoft.com/office/officeart/2018/2/layout/IconCircle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2395DEF7-FF74-4AFD-AA8F-4423D963CC8B}">
      <dgm:prSet/>
      <dgm:spPr/>
      <dgm:t>
        <a:bodyPr/>
        <a:lstStyle/>
        <a:p>
          <a:pPr>
            <a:lnSpc>
              <a:spcPct val="100000"/>
            </a:lnSpc>
          </a:pPr>
          <a:r>
            <a:rPr lang="en-US"/>
            <a:t>In a group, provide examples of the assigned core value recently applied in the company</a:t>
          </a:r>
        </a:p>
      </dgm:t>
    </dgm:pt>
    <dgm:pt modelId="{04F5AB37-25C9-4837-B184-63C593A58FAF}" type="parTrans" cxnId="{561FB530-7E33-4C9A-9116-E08CB6E092C2}">
      <dgm:prSet/>
      <dgm:spPr/>
      <dgm:t>
        <a:bodyPr/>
        <a:lstStyle/>
        <a:p>
          <a:endParaRPr lang="en-US"/>
        </a:p>
      </dgm:t>
    </dgm:pt>
    <dgm:pt modelId="{75116970-FBA3-4249-A337-6873DF4560C0}" type="sibTrans" cxnId="{561FB530-7E33-4C9A-9116-E08CB6E092C2}">
      <dgm:prSet/>
      <dgm:spPr/>
      <dgm:t>
        <a:bodyPr/>
        <a:lstStyle/>
        <a:p>
          <a:pPr>
            <a:lnSpc>
              <a:spcPct val="100000"/>
            </a:lnSpc>
          </a:pPr>
          <a:endParaRPr lang="en-US"/>
        </a:p>
      </dgm:t>
    </dgm:pt>
    <dgm:pt modelId="{BFACEFB3-A60D-4C8B-83A7-AA716AA71740}">
      <dgm:prSet/>
      <dgm:spPr/>
      <dgm:t>
        <a:bodyPr/>
        <a:lstStyle/>
        <a:p>
          <a:pPr>
            <a:lnSpc>
              <a:spcPct val="100000"/>
            </a:lnSpc>
          </a:pPr>
          <a:r>
            <a:rPr lang="en-US"/>
            <a:t>Discuss a situation where we have seen this value NOT being applied by our clients internally and where we make a difference</a:t>
          </a:r>
        </a:p>
      </dgm:t>
    </dgm:pt>
    <dgm:pt modelId="{C1E5E6CB-8612-47CC-B4B0-6004C439E889}" type="parTrans" cxnId="{16D73A54-AEA1-41D1-B9FC-2309466FF3B9}">
      <dgm:prSet/>
      <dgm:spPr/>
      <dgm:t>
        <a:bodyPr/>
        <a:lstStyle/>
        <a:p>
          <a:endParaRPr lang="en-US"/>
        </a:p>
      </dgm:t>
    </dgm:pt>
    <dgm:pt modelId="{F4D3D722-F0FB-4246-964B-367EB3F71B4C}" type="sibTrans" cxnId="{16D73A54-AEA1-41D1-B9FC-2309466FF3B9}">
      <dgm:prSet/>
      <dgm:spPr/>
      <dgm:t>
        <a:bodyPr/>
        <a:lstStyle/>
        <a:p>
          <a:endParaRPr lang="en-US"/>
        </a:p>
      </dgm:t>
    </dgm:pt>
    <dgm:pt modelId="{9085183D-72A3-401E-AB19-8518EA6AE0AF}" type="pres">
      <dgm:prSet presAssocID="{1F94EBBE-7010-42E3-837B-5A2607EBA69C}" presName="root" presStyleCnt="0">
        <dgm:presLayoutVars>
          <dgm:dir/>
          <dgm:resizeHandles val="exact"/>
        </dgm:presLayoutVars>
      </dgm:prSet>
      <dgm:spPr/>
    </dgm:pt>
    <dgm:pt modelId="{E849E69D-689D-4AFC-9168-3531A2480EA3}" type="pres">
      <dgm:prSet presAssocID="{1F94EBBE-7010-42E3-837B-5A2607EBA69C}" presName="container" presStyleCnt="0">
        <dgm:presLayoutVars>
          <dgm:dir/>
          <dgm:resizeHandles val="exact"/>
        </dgm:presLayoutVars>
      </dgm:prSet>
      <dgm:spPr/>
    </dgm:pt>
    <dgm:pt modelId="{94182CDE-140C-4D7A-8D30-659B393FC3E4}" type="pres">
      <dgm:prSet presAssocID="{2395DEF7-FF74-4AFD-AA8F-4423D963CC8B}" presName="compNode" presStyleCnt="0"/>
      <dgm:spPr/>
    </dgm:pt>
    <dgm:pt modelId="{12714FA4-3EE6-4D06-BB3D-CFD7D9B9A83E}" type="pres">
      <dgm:prSet presAssocID="{2395DEF7-FF74-4AFD-AA8F-4423D963CC8B}" presName="iconBgRect" presStyleLbl="bgShp" presStyleIdx="0" presStyleCnt="2"/>
      <dgm:spPr/>
    </dgm:pt>
    <dgm:pt modelId="{DBBD4EB5-9603-4E85-9F23-699605898AEC}" type="pres">
      <dgm:prSet presAssocID="{2395DEF7-FF74-4AFD-AA8F-4423D963CC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re with solid fill"/>
        </a:ext>
      </dgm:extLst>
    </dgm:pt>
    <dgm:pt modelId="{21BA1BD9-0AF2-4101-A86E-272C223F64A7}" type="pres">
      <dgm:prSet presAssocID="{2395DEF7-FF74-4AFD-AA8F-4423D963CC8B}" presName="spaceRect" presStyleCnt="0"/>
      <dgm:spPr/>
    </dgm:pt>
    <dgm:pt modelId="{C05470FA-7BC4-4639-97FD-2C4B257D66CF}" type="pres">
      <dgm:prSet presAssocID="{2395DEF7-FF74-4AFD-AA8F-4423D963CC8B}" presName="textRect" presStyleLbl="revTx" presStyleIdx="0" presStyleCnt="2">
        <dgm:presLayoutVars>
          <dgm:chMax val="1"/>
          <dgm:chPref val="1"/>
        </dgm:presLayoutVars>
      </dgm:prSet>
      <dgm:spPr/>
    </dgm:pt>
    <dgm:pt modelId="{151EA0BC-D210-4091-B21A-DF9871CB46E6}" type="pres">
      <dgm:prSet presAssocID="{75116970-FBA3-4249-A337-6873DF4560C0}" presName="sibTrans" presStyleLbl="sibTrans2D1" presStyleIdx="0" presStyleCnt="0"/>
      <dgm:spPr/>
    </dgm:pt>
    <dgm:pt modelId="{74432183-2DA9-4A6B-8DE2-FE3A64A1645B}" type="pres">
      <dgm:prSet presAssocID="{BFACEFB3-A60D-4C8B-83A7-AA716AA71740}" presName="compNode" presStyleCnt="0"/>
      <dgm:spPr/>
    </dgm:pt>
    <dgm:pt modelId="{FFC284CB-16BE-4122-9D82-C86CD0978FAD}" type="pres">
      <dgm:prSet presAssocID="{BFACEFB3-A60D-4C8B-83A7-AA716AA71740}" presName="iconBgRect" presStyleLbl="bgShp" presStyleIdx="1" presStyleCnt="2"/>
      <dgm:spPr/>
    </dgm:pt>
    <dgm:pt modelId="{AE0163E4-471E-4A2D-A7CD-2F7A5CC655B2}" type="pres">
      <dgm:prSet presAssocID="{BFACEFB3-A60D-4C8B-83A7-AA716AA7174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A9E69436-C82C-4081-ACD6-ABB5A044181E}" type="pres">
      <dgm:prSet presAssocID="{BFACEFB3-A60D-4C8B-83A7-AA716AA71740}" presName="spaceRect" presStyleCnt="0"/>
      <dgm:spPr/>
    </dgm:pt>
    <dgm:pt modelId="{D78FD983-CFAC-49E6-9EE7-901D549397F6}" type="pres">
      <dgm:prSet presAssocID="{BFACEFB3-A60D-4C8B-83A7-AA716AA71740}" presName="textRect" presStyleLbl="revTx" presStyleIdx="1" presStyleCnt="2">
        <dgm:presLayoutVars>
          <dgm:chMax val="1"/>
          <dgm:chPref val="1"/>
        </dgm:presLayoutVars>
      </dgm:prSet>
      <dgm:spPr/>
    </dgm:pt>
  </dgm:ptLst>
  <dgm:cxnLst>
    <dgm:cxn modelId="{561FB530-7E33-4C9A-9116-E08CB6E092C2}" srcId="{1F94EBBE-7010-42E3-837B-5A2607EBA69C}" destId="{2395DEF7-FF74-4AFD-AA8F-4423D963CC8B}" srcOrd="0" destOrd="0" parTransId="{04F5AB37-25C9-4837-B184-63C593A58FAF}" sibTransId="{75116970-FBA3-4249-A337-6873DF4560C0}"/>
    <dgm:cxn modelId="{415F8646-6A97-4041-AA8D-DD387472D869}" type="presOf" srcId="{BFACEFB3-A60D-4C8B-83A7-AA716AA71740}" destId="{D78FD983-CFAC-49E6-9EE7-901D549397F6}" srcOrd="0" destOrd="0" presId="urn:microsoft.com/office/officeart/2018/2/layout/IconCircleList"/>
    <dgm:cxn modelId="{C1A13F4B-1FE3-4126-9419-337876F8C306}" type="presOf" srcId="{75116970-FBA3-4249-A337-6873DF4560C0}" destId="{151EA0BC-D210-4091-B21A-DF9871CB46E6}" srcOrd="0" destOrd="0" presId="urn:microsoft.com/office/officeart/2018/2/layout/IconCircleList"/>
    <dgm:cxn modelId="{16D73A54-AEA1-41D1-B9FC-2309466FF3B9}" srcId="{1F94EBBE-7010-42E3-837B-5A2607EBA69C}" destId="{BFACEFB3-A60D-4C8B-83A7-AA716AA71740}" srcOrd="1" destOrd="0" parTransId="{C1E5E6CB-8612-47CC-B4B0-6004C439E889}" sibTransId="{F4D3D722-F0FB-4246-964B-367EB3F71B4C}"/>
    <dgm:cxn modelId="{21D37476-E382-4504-83F0-C78A2F1F78E8}" type="presOf" srcId="{2395DEF7-FF74-4AFD-AA8F-4423D963CC8B}" destId="{C05470FA-7BC4-4639-97FD-2C4B257D66CF}" srcOrd="0" destOrd="0" presId="urn:microsoft.com/office/officeart/2018/2/layout/IconCircleList"/>
    <dgm:cxn modelId="{341A7D91-426A-4C95-B59F-2E0585F76F9F}" type="presOf" srcId="{1F94EBBE-7010-42E3-837B-5A2607EBA69C}" destId="{9085183D-72A3-401E-AB19-8518EA6AE0AF}" srcOrd="0" destOrd="0" presId="urn:microsoft.com/office/officeart/2018/2/layout/IconCircleList"/>
    <dgm:cxn modelId="{B18E8616-5198-4AFF-8D4D-B2324CA18F0D}" type="presParOf" srcId="{9085183D-72A3-401E-AB19-8518EA6AE0AF}" destId="{E849E69D-689D-4AFC-9168-3531A2480EA3}" srcOrd="0" destOrd="0" presId="urn:microsoft.com/office/officeart/2018/2/layout/IconCircleList"/>
    <dgm:cxn modelId="{B76D1DA7-79B6-4C16-AE4F-CD6AF3E51CE6}" type="presParOf" srcId="{E849E69D-689D-4AFC-9168-3531A2480EA3}" destId="{94182CDE-140C-4D7A-8D30-659B393FC3E4}" srcOrd="0" destOrd="0" presId="urn:microsoft.com/office/officeart/2018/2/layout/IconCircleList"/>
    <dgm:cxn modelId="{B6BF5DC2-6B44-4F88-8115-7268E4D04761}" type="presParOf" srcId="{94182CDE-140C-4D7A-8D30-659B393FC3E4}" destId="{12714FA4-3EE6-4D06-BB3D-CFD7D9B9A83E}" srcOrd="0" destOrd="0" presId="urn:microsoft.com/office/officeart/2018/2/layout/IconCircleList"/>
    <dgm:cxn modelId="{18AF6832-A2A9-469B-82D4-3915BA4C9440}" type="presParOf" srcId="{94182CDE-140C-4D7A-8D30-659B393FC3E4}" destId="{DBBD4EB5-9603-4E85-9F23-699605898AEC}" srcOrd="1" destOrd="0" presId="urn:microsoft.com/office/officeart/2018/2/layout/IconCircleList"/>
    <dgm:cxn modelId="{97F0AB96-2675-4E3E-9732-43F461E9B3A1}" type="presParOf" srcId="{94182CDE-140C-4D7A-8D30-659B393FC3E4}" destId="{21BA1BD9-0AF2-4101-A86E-272C223F64A7}" srcOrd="2" destOrd="0" presId="urn:microsoft.com/office/officeart/2018/2/layout/IconCircleList"/>
    <dgm:cxn modelId="{A71D299B-1A0E-44A0-A8B2-B89B4E4A5251}" type="presParOf" srcId="{94182CDE-140C-4D7A-8D30-659B393FC3E4}" destId="{C05470FA-7BC4-4639-97FD-2C4B257D66CF}" srcOrd="3" destOrd="0" presId="urn:microsoft.com/office/officeart/2018/2/layout/IconCircleList"/>
    <dgm:cxn modelId="{2D731D53-3DB0-462E-8EB8-5584C976B1C1}" type="presParOf" srcId="{E849E69D-689D-4AFC-9168-3531A2480EA3}" destId="{151EA0BC-D210-4091-B21A-DF9871CB46E6}" srcOrd="1" destOrd="0" presId="urn:microsoft.com/office/officeart/2018/2/layout/IconCircleList"/>
    <dgm:cxn modelId="{05D17B06-9DE3-42EF-863A-85B35047D748}" type="presParOf" srcId="{E849E69D-689D-4AFC-9168-3531A2480EA3}" destId="{74432183-2DA9-4A6B-8DE2-FE3A64A1645B}" srcOrd="2" destOrd="0" presId="urn:microsoft.com/office/officeart/2018/2/layout/IconCircleList"/>
    <dgm:cxn modelId="{4125ACFA-ED98-4EF1-A064-698A6CDF0581}" type="presParOf" srcId="{74432183-2DA9-4A6B-8DE2-FE3A64A1645B}" destId="{FFC284CB-16BE-4122-9D82-C86CD0978FAD}" srcOrd="0" destOrd="0" presId="urn:microsoft.com/office/officeart/2018/2/layout/IconCircleList"/>
    <dgm:cxn modelId="{A0757F59-3CFE-4543-839B-D18AECC4835D}" type="presParOf" srcId="{74432183-2DA9-4A6B-8DE2-FE3A64A1645B}" destId="{AE0163E4-471E-4A2D-A7CD-2F7A5CC655B2}" srcOrd="1" destOrd="0" presId="urn:microsoft.com/office/officeart/2018/2/layout/IconCircleList"/>
    <dgm:cxn modelId="{5C556FD5-D071-4FC6-81BB-AD931E792D62}" type="presParOf" srcId="{74432183-2DA9-4A6B-8DE2-FE3A64A1645B}" destId="{A9E69436-C82C-4081-ACD6-ABB5A044181E}" srcOrd="2" destOrd="0" presId="urn:microsoft.com/office/officeart/2018/2/layout/IconCircleList"/>
    <dgm:cxn modelId="{4509FDFB-5920-49C1-8FB0-391D3549B840}" type="presParOf" srcId="{74432183-2DA9-4A6B-8DE2-FE3A64A1645B}" destId="{D78FD983-CFAC-49E6-9EE7-901D549397F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17C55C-1A29-4389-A30F-A47716BDA949}" type="doc">
      <dgm:prSet loTypeId="urn:microsoft.com/office/officeart/2016/7/layout/HorizontalActionList" loCatId="List" qsTypeId="urn:microsoft.com/office/officeart/2005/8/quickstyle/simple1" qsCatId="simple" csTypeId="urn:microsoft.com/office/officeart/2005/8/colors/colorful2" csCatId="colorful" phldr="1"/>
      <dgm:spPr/>
      <dgm:t>
        <a:bodyPr/>
        <a:lstStyle/>
        <a:p>
          <a:endParaRPr lang="en-US"/>
        </a:p>
      </dgm:t>
    </dgm:pt>
    <dgm:pt modelId="{54E308A9-C601-4074-A7FD-1C13F3B73A94}">
      <dgm:prSet/>
      <dgm:spPr/>
      <dgm:t>
        <a:bodyPr/>
        <a:lstStyle/>
        <a:p>
          <a:r>
            <a:rPr lang="en-US"/>
            <a:t>Learn</a:t>
          </a:r>
        </a:p>
      </dgm:t>
    </dgm:pt>
    <dgm:pt modelId="{365790EB-2357-4A8D-AB7D-69EEC6855EA7}" type="parTrans" cxnId="{62EF2AE5-77AE-4F49-87FA-623D0A935432}">
      <dgm:prSet/>
      <dgm:spPr/>
      <dgm:t>
        <a:bodyPr/>
        <a:lstStyle/>
        <a:p>
          <a:endParaRPr lang="en-US"/>
        </a:p>
      </dgm:t>
    </dgm:pt>
    <dgm:pt modelId="{1D1FA810-8980-46C4-B690-40793ECBA4E8}" type="sibTrans" cxnId="{62EF2AE5-77AE-4F49-87FA-623D0A935432}">
      <dgm:prSet/>
      <dgm:spPr/>
      <dgm:t>
        <a:bodyPr/>
        <a:lstStyle/>
        <a:p>
          <a:endParaRPr lang="en-US"/>
        </a:p>
      </dgm:t>
    </dgm:pt>
    <dgm:pt modelId="{1A6E4FA0-424D-41AF-9FB1-D1E4BA3DFE64}">
      <dgm:prSet/>
      <dgm:spPr/>
      <dgm:t>
        <a:bodyPr/>
        <a:lstStyle/>
        <a:p>
          <a:r>
            <a:rPr lang="en-US"/>
            <a:t>Learn how to use PowerPoint correctly – Mike Parkinson’s book and training in our Library</a:t>
          </a:r>
        </a:p>
      </dgm:t>
    </dgm:pt>
    <dgm:pt modelId="{EF173ABA-A040-4437-B812-C1429B0D8C1E}" type="parTrans" cxnId="{7AFAB60F-9FA6-4F26-8875-AF4C2D191F70}">
      <dgm:prSet/>
      <dgm:spPr/>
      <dgm:t>
        <a:bodyPr/>
        <a:lstStyle/>
        <a:p>
          <a:endParaRPr lang="en-US"/>
        </a:p>
      </dgm:t>
    </dgm:pt>
    <dgm:pt modelId="{4D349A7D-E2D0-42E1-B6D5-4F8D5B50BB6D}" type="sibTrans" cxnId="{7AFAB60F-9FA6-4F26-8875-AF4C2D191F70}">
      <dgm:prSet/>
      <dgm:spPr/>
      <dgm:t>
        <a:bodyPr/>
        <a:lstStyle/>
        <a:p>
          <a:endParaRPr lang="en-US"/>
        </a:p>
      </dgm:t>
    </dgm:pt>
    <dgm:pt modelId="{1C771D06-4FE0-42F5-990F-7257648F6555}">
      <dgm:prSet/>
      <dgm:spPr/>
      <dgm:t>
        <a:bodyPr/>
        <a:lstStyle/>
        <a:p>
          <a:r>
            <a:rPr lang="en-US"/>
            <a:t>Use</a:t>
          </a:r>
        </a:p>
      </dgm:t>
    </dgm:pt>
    <dgm:pt modelId="{CF1FB8F9-34F8-464A-815F-37571EDAC2A6}" type="parTrans" cxnId="{B4E6E685-2EBF-4428-BF00-C1FEBBB50265}">
      <dgm:prSet/>
      <dgm:spPr/>
      <dgm:t>
        <a:bodyPr/>
        <a:lstStyle/>
        <a:p>
          <a:endParaRPr lang="en-US"/>
        </a:p>
      </dgm:t>
    </dgm:pt>
    <dgm:pt modelId="{EE6D8104-038C-4066-87FE-FB263E86527A}" type="sibTrans" cxnId="{B4E6E685-2EBF-4428-BF00-C1FEBBB50265}">
      <dgm:prSet/>
      <dgm:spPr/>
      <dgm:t>
        <a:bodyPr/>
        <a:lstStyle/>
        <a:p>
          <a:endParaRPr lang="en-US"/>
        </a:p>
      </dgm:t>
    </dgm:pt>
    <dgm:pt modelId="{6552EA29-58D8-4D66-97C0-BDB535141985}">
      <dgm:prSet/>
      <dgm:spPr/>
      <dgm:t>
        <a:bodyPr/>
        <a:lstStyle/>
        <a:p>
          <a:r>
            <a:rPr lang="en-US"/>
            <a:t>Use Presentation Load for source of templates and professional graphics</a:t>
          </a:r>
        </a:p>
      </dgm:t>
    </dgm:pt>
    <dgm:pt modelId="{6AFB48BF-2570-449F-A009-7A1218397066}" type="parTrans" cxnId="{680E76CD-4B99-41F7-B12A-D21A5B74C9D0}">
      <dgm:prSet/>
      <dgm:spPr/>
      <dgm:t>
        <a:bodyPr/>
        <a:lstStyle/>
        <a:p>
          <a:endParaRPr lang="en-US"/>
        </a:p>
      </dgm:t>
    </dgm:pt>
    <dgm:pt modelId="{0B532CA4-3718-4B61-8B1D-F166AE19453A}" type="sibTrans" cxnId="{680E76CD-4B99-41F7-B12A-D21A5B74C9D0}">
      <dgm:prSet/>
      <dgm:spPr/>
      <dgm:t>
        <a:bodyPr/>
        <a:lstStyle/>
        <a:p>
          <a:endParaRPr lang="en-US"/>
        </a:p>
      </dgm:t>
    </dgm:pt>
    <dgm:pt modelId="{3AE9A866-0CD2-4C7B-BD28-C5049087767A}">
      <dgm:prSet/>
      <dgm:spPr/>
      <dgm:t>
        <a:bodyPr/>
        <a:lstStyle/>
        <a:p>
          <a:r>
            <a:rPr lang="en-US"/>
            <a:t>Take</a:t>
          </a:r>
        </a:p>
      </dgm:t>
    </dgm:pt>
    <dgm:pt modelId="{01596CD5-241A-4AFC-A9A6-9ACF113D67DB}" type="parTrans" cxnId="{19AA88E2-5E0E-4AF0-9A36-01E62DB764EA}">
      <dgm:prSet/>
      <dgm:spPr/>
      <dgm:t>
        <a:bodyPr/>
        <a:lstStyle/>
        <a:p>
          <a:endParaRPr lang="en-US"/>
        </a:p>
      </dgm:t>
    </dgm:pt>
    <dgm:pt modelId="{20B2CAC7-5587-43FC-B1F9-C7BA883C58C9}" type="sibTrans" cxnId="{19AA88E2-5E0E-4AF0-9A36-01E62DB764EA}">
      <dgm:prSet/>
      <dgm:spPr/>
      <dgm:t>
        <a:bodyPr/>
        <a:lstStyle/>
        <a:p>
          <a:endParaRPr lang="en-US"/>
        </a:p>
      </dgm:t>
    </dgm:pt>
    <dgm:pt modelId="{2B662BC4-687C-4EEA-BD00-D39F69ECC757}">
      <dgm:prSet/>
      <dgm:spPr/>
      <dgm:t>
        <a:bodyPr/>
        <a:lstStyle/>
        <a:p>
          <a:r>
            <a:rPr lang="en-US"/>
            <a:t>Take our Desktop Publishing class</a:t>
          </a:r>
        </a:p>
      </dgm:t>
    </dgm:pt>
    <dgm:pt modelId="{8668BE7B-0F8E-4611-B703-71EB8865A524}" type="parTrans" cxnId="{33DB16AF-6819-4AD0-AF40-8D1460C8E70D}">
      <dgm:prSet/>
      <dgm:spPr/>
      <dgm:t>
        <a:bodyPr/>
        <a:lstStyle/>
        <a:p>
          <a:endParaRPr lang="en-US"/>
        </a:p>
      </dgm:t>
    </dgm:pt>
    <dgm:pt modelId="{EA028F7B-35C3-44D8-B0FC-F2A2BEBA1965}" type="sibTrans" cxnId="{33DB16AF-6819-4AD0-AF40-8D1460C8E70D}">
      <dgm:prSet/>
      <dgm:spPr/>
      <dgm:t>
        <a:bodyPr/>
        <a:lstStyle/>
        <a:p>
          <a:endParaRPr lang="en-US"/>
        </a:p>
      </dgm:t>
    </dgm:pt>
    <dgm:pt modelId="{5C11417D-23DE-43B6-A0CF-438B8B2D0477}">
      <dgm:prSet/>
      <dgm:spPr/>
      <dgm:t>
        <a:bodyPr/>
        <a:lstStyle/>
        <a:p>
          <a:r>
            <a:rPr lang="en-US"/>
            <a:t>Format</a:t>
          </a:r>
        </a:p>
      </dgm:t>
    </dgm:pt>
    <dgm:pt modelId="{3BEA2C01-D4E7-4144-974F-8FE4E00182D5}" type="parTrans" cxnId="{09B85A03-4F74-445A-9504-615CF5BC8358}">
      <dgm:prSet/>
      <dgm:spPr/>
      <dgm:t>
        <a:bodyPr/>
        <a:lstStyle/>
        <a:p>
          <a:endParaRPr lang="en-US"/>
        </a:p>
      </dgm:t>
    </dgm:pt>
    <dgm:pt modelId="{88BB7FB9-8161-4749-82CA-6D39CAE63E81}" type="sibTrans" cxnId="{09B85A03-4F74-445A-9504-615CF5BC8358}">
      <dgm:prSet/>
      <dgm:spPr/>
      <dgm:t>
        <a:bodyPr/>
        <a:lstStyle/>
        <a:p>
          <a:endParaRPr lang="en-US"/>
        </a:p>
      </dgm:t>
    </dgm:pt>
    <dgm:pt modelId="{5433EB8B-5214-4C66-B153-B14754A04390}">
      <dgm:prSet/>
      <dgm:spPr/>
      <dgm:t>
        <a:bodyPr/>
        <a:lstStyle/>
        <a:p>
          <a:r>
            <a:rPr lang="en-US"/>
            <a:t>Format Word Documents properly, </a:t>
          </a:r>
          <a:r>
            <a:rPr lang="en-US" b="1"/>
            <a:t>even if it’s work in progress</a:t>
          </a:r>
        </a:p>
      </dgm:t>
    </dgm:pt>
    <dgm:pt modelId="{452B966E-D5E3-4FB3-89DF-CE96CCA4E389}" type="parTrans" cxnId="{F292065E-5AA8-413F-8A53-57A4E12C8A4B}">
      <dgm:prSet/>
      <dgm:spPr/>
      <dgm:t>
        <a:bodyPr/>
        <a:lstStyle/>
        <a:p>
          <a:endParaRPr lang="en-US"/>
        </a:p>
      </dgm:t>
    </dgm:pt>
    <dgm:pt modelId="{693A0314-B9F2-4333-A9D8-C2290C12C021}" type="sibTrans" cxnId="{F292065E-5AA8-413F-8A53-57A4E12C8A4B}">
      <dgm:prSet/>
      <dgm:spPr/>
      <dgm:t>
        <a:bodyPr/>
        <a:lstStyle/>
        <a:p>
          <a:endParaRPr lang="en-US"/>
        </a:p>
      </dgm:t>
    </dgm:pt>
    <dgm:pt modelId="{E7334D68-C090-4E9A-9C0C-E1EC94420D67}">
      <dgm:prSet/>
      <dgm:spPr/>
      <dgm:t>
        <a:bodyPr/>
        <a:lstStyle/>
        <a:p>
          <a:r>
            <a:rPr lang="en-US"/>
            <a:t>Header with document name and logo(s) (our logo if internal document, client’s logo if for the client)</a:t>
          </a:r>
        </a:p>
      </dgm:t>
    </dgm:pt>
    <dgm:pt modelId="{00587B77-CDD6-46DF-ADA4-C49C6C3E59B9}" type="parTrans" cxnId="{F7EDFB69-2265-4CE1-BB8C-A5D36AA814C7}">
      <dgm:prSet/>
      <dgm:spPr/>
      <dgm:t>
        <a:bodyPr/>
        <a:lstStyle/>
        <a:p>
          <a:endParaRPr lang="en-US"/>
        </a:p>
      </dgm:t>
    </dgm:pt>
    <dgm:pt modelId="{CDC22AAA-9FCC-43FA-9C4D-D5494D9C6C80}" type="sibTrans" cxnId="{F7EDFB69-2265-4CE1-BB8C-A5D36AA814C7}">
      <dgm:prSet/>
      <dgm:spPr/>
      <dgm:t>
        <a:bodyPr/>
        <a:lstStyle/>
        <a:p>
          <a:endParaRPr lang="en-US"/>
        </a:p>
      </dgm:t>
    </dgm:pt>
    <dgm:pt modelId="{A094752F-73FC-4087-83C0-9E4B4474AEE5}">
      <dgm:prSet/>
      <dgm:spPr/>
      <dgm:t>
        <a:bodyPr/>
        <a:lstStyle/>
        <a:p>
          <a:r>
            <a:rPr lang="en-US"/>
            <a:t>Footer with page numbers and disclaimers</a:t>
          </a:r>
        </a:p>
      </dgm:t>
    </dgm:pt>
    <dgm:pt modelId="{328D0409-CF22-4541-BC7C-19E68533C897}" type="parTrans" cxnId="{F9B89BD7-0837-481F-9226-050E14C4BF89}">
      <dgm:prSet/>
      <dgm:spPr/>
      <dgm:t>
        <a:bodyPr/>
        <a:lstStyle/>
        <a:p>
          <a:endParaRPr lang="en-US"/>
        </a:p>
      </dgm:t>
    </dgm:pt>
    <dgm:pt modelId="{466B2962-B401-43A3-B898-65B13A3F7853}" type="sibTrans" cxnId="{F9B89BD7-0837-481F-9226-050E14C4BF89}">
      <dgm:prSet/>
      <dgm:spPr/>
      <dgm:t>
        <a:bodyPr/>
        <a:lstStyle/>
        <a:p>
          <a:endParaRPr lang="en-US"/>
        </a:p>
      </dgm:t>
    </dgm:pt>
    <dgm:pt modelId="{9324DB64-AECC-4B8C-A063-980C1232CEAB}">
      <dgm:prSet/>
      <dgm:spPr/>
      <dgm:t>
        <a:bodyPr/>
        <a:lstStyle/>
        <a:p>
          <a:r>
            <a:rPr lang="en-US"/>
            <a:t>Styles</a:t>
          </a:r>
        </a:p>
      </dgm:t>
    </dgm:pt>
    <dgm:pt modelId="{811C4F00-5E6E-4495-9608-A3E3CA58C418}" type="parTrans" cxnId="{494D1080-BCEF-4396-A720-EF1D7FE16838}">
      <dgm:prSet/>
      <dgm:spPr/>
      <dgm:t>
        <a:bodyPr/>
        <a:lstStyle/>
        <a:p>
          <a:endParaRPr lang="en-US"/>
        </a:p>
      </dgm:t>
    </dgm:pt>
    <dgm:pt modelId="{5CF1DB45-3332-4CF2-8E80-36242642A8ED}" type="sibTrans" cxnId="{494D1080-BCEF-4396-A720-EF1D7FE16838}">
      <dgm:prSet/>
      <dgm:spPr/>
      <dgm:t>
        <a:bodyPr/>
        <a:lstStyle/>
        <a:p>
          <a:endParaRPr lang="en-US"/>
        </a:p>
      </dgm:t>
    </dgm:pt>
    <dgm:pt modelId="{ADC56E22-1102-489B-8ADE-8F3E64D06A8B}">
      <dgm:prSet/>
      <dgm:spPr/>
      <dgm:t>
        <a:bodyPr/>
        <a:lstStyle/>
        <a:p>
          <a:r>
            <a:rPr lang="en-US"/>
            <a:t>Cover and TOC</a:t>
          </a:r>
        </a:p>
      </dgm:t>
    </dgm:pt>
    <dgm:pt modelId="{B14FF146-F55F-498B-9FB3-0ACE50F5AB6B}" type="parTrans" cxnId="{E6C95CEC-C32C-4EDE-9338-FBA5BF3F9D42}">
      <dgm:prSet/>
      <dgm:spPr/>
      <dgm:t>
        <a:bodyPr/>
        <a:lstStyle/>
        <a:p>
          <a:endParaRPr lang="en-US"/>
        </a:p>
      </dgm:t>
    </dgm:pt>
    <dgm:pt modelId="{4E93B414-5A32-44F6-A5D3-870AE0CA039F}" type="sibTrans" cxnId="{E6C95CEC-C32C-4EDE-9338-FBA5BF3F9D42}">
      <dgm:prSet/>
      <dgm:spPr/>
      <dgm:t>
        <a:bodyPr/>
        <a:lstStyle/>
        <a:p>
          <a:endParaRPr lang="en-US"/>
        </a:p>
      </dgm:t>
    </dgm:pt>
    <dgm:pt modelId="{AA816D2C-505A-4168-9749-581643D87718}" type="pres">
      <dgm:prSet presAssocID="{9A17C55C-1A29-4389-A30F-A47716BDA949}" presName="Name0" presStyleCnt="0">
        <dgm:presLayoutVars>
          <dgm:dir/>
          <dgm:animLvl val="lvl"/>
          <dgm:resizeHandles val="exact"/>
        </dgm:presLayoutVars>
      </dgm:prSet>
      <dgm:spPr/>
    </dgm:pt>
    <dgm:pt modelId="{4906CAC1-947C-4783-A400-5093B5D166BC}" type="pres">
      <dgm:prSet presAssocID="{54E308A9-C601-4074-A7FD-1C13F3B73A94}" presName="composite" presStyleCnt="0"/>
      <dgm:spPr/>
    </dgm:pt>
    <dgm:pt modelId="{8C6FBD8A-623B-48DC-8040-863DE7F46B8F}" type="pres">
      <dgm:prSet presAssocID="{54E308A9-C601-4074-A7FD-1C13F3B73A94}" presName="parTx" presStyleLbl="alignNode1" presStyleIdx="0" presStyleCnt="4">
        <dgm:presLayoutVars>
          <dgm:chMax val="0"/>
          <dgm:chPref val="0"/>
        </dgm:presLayoutVars>
      </dgm:prSet>
      <dgm:spPr/>
    </dgm:pt>
    <dgm:pt modelId="{606ACA84-D972-4F2E-BD0A-FBE2AB572C08}" type="pres">
      <dgm:prSet presAssocID="{54E308A9-C601-4074-A7FD-1C13F3B73A94}" presName="desTx" presStyleLbl="alignAccFollowNode1" presStyleIdx="0" presStyleCnt="4">
        <dgm:presLayoutVars/>
      </dgm:prSet>
      <dgm:spPr/>
    </dgm:pt>
    <dgm:pt modelId="{4942EC41-BDF6-4247-BCAD-8F4512E54D89}" type="pres">
      <dgm:prSet presAssocID="{1D1FA810-8980-46C4-B690-40793ECBA4E8}" presName="space" presStyleCnt="0"/>
      <dgm:spPr/>
    </dgm:pt>
    <dgm:pt modelId="{301D409E-2DE9-4DBB-BCBF-3EA9F962A6B5}" type="pres">
      <dgm:prSet presAssocID="{1C771D06-4FE0-42F5-990F-7257648F6555}" presName="composite" presStyleCnt="0"/>
      <dgm:spPr/>
    </dgm:pt>
    <dgm:pt modelId="{99E4752C-3329-48D7-9338-8EEDB7A84632}" type="pres">
      <dgm:prSet presAssocID="{1C771D06-4FE0-42F5-990F-7257648F6555}" presName="parTx" presStyleLbl="alignNode1" presStyleIdx="1" presStyleCnt="4">
        <dgm:presLayoutVars>
          <dgm:chMax val="0"/>
          <dgm:chPref val="0"/>
        </dgm:presLayoutVars>
      </dgm:prSet>
      <dgm:spPr/>
    </dgm:pt>
    <dgm:pt modelId="{E1BA5406-B9E1-4324-B89C-178A32DCD37D}" type="pres">
      <dgm:prSet presAssocID="{1C771D06-4FE0-42F5-990F-7257648F6555}" presName="desTx" presStyleLbl="alignAccFollowNode1" presStyleIdx="1" presStyleCnt="4">
        <dgm:presLayoutVars/>
      </dgm:prSet>
      <dgm:spPr/>
    </dgm:pt>
    <dgm:pt modelId="{22713174-0DE4-4A53-A8E7-DDE374920224}" type="pres">
      <dgm:prSet presAssocID="{EE6D8104-038C-4066-87FE-FB263E86527A}" presName="space" presStyleCnt="0"/>
      <dgm:spPr/>
    </dgm:pt>
    <dgm:pt modelId="{9FD168C7-620B-4064-867D-114E29EFFD3F}" type="pres">
      <dgm:prSet presAssocID="{3AE9A866-0CD2-4C7B-BD28-C5049087767A}" presName="composite" presStyleCnt="0"/>
      <dgm:spPr/>
    </dgm:pt>
    <dgm:pt modelId="{CB7BF568-2785-4165-94A9-FC23CE9C966D}" type="pres">
      <dgm:prSet presAssocID="{3AE9A866-0CD2-4C7B-BD28-C5049087767A}" presName="parTx" presStyleLbl="alignNode1" presStyleIdx="2" presStyleCnt="4">
        <dgm:presLayoutVars>
          <dgm:chMax val="0"/>
          <dgm:chPref val="0"/>
        </dgm:presLayoutVars>
      </dgm:prSet>
      <dgm:spPr/>
    </dgm:pt>
    <dgm:pt modelId="{8BAE9059-DDE5-495E-9226-0182E32D8F5D}" type="pres">
      <dgm:prSet presAssocID="{3AE9A866-0CD2-4C7B-BD28-C5049087767A}" presName="desTx" presStyleLbl="alignAccFollowNode1" presStyleIdx="2" presStyleCnt="4">
        <dgm:presLayoutVars/>
      </dgm:prSet>
      <dgm:spPr/>
    </dgm:pt>
    <dgm:pt modelId="{FA2216CF-97FF-4770-B58E-FA401B8D6F57}" type="pres">
      <dgm:prSet presAssocID="{20B2CAC7-5587-43FC-B1F9-C7BA883C58C9}" presName="space" presStyleCnt="0"/>
      <dgm:spPr/>
    </dgm:pt>
    <dgm:pt modelId="{AF5EDD70-F38C-48CB-A135-50BA822B5216}" type="pres">
      <dgm:prSet presAssocID="{5C11417D-23DE-43B6-A0CF-438B8B2D0477}" presName="composite" presStyleCnt="0"/>
      <dgm:spPr/>
    </dgm:pt>
    <dgm:pt modelId="{E0B55AA7-C541-4CC1-8CAF-60A0782CEEC0}" type="pres">
      <dgm:prSet presAssocID="{5C11417D-23DE-43B6-A0CF-438B8B2D0477}" presName="parTx" presStyleLbl="alignNode1" presStyleIdx="3" presStyleCnt="4">
        <dgm:presLayoutVars>
          <dgm:chMax val="0"/>
          <dgm:chPref val="0"/>
        </dgm:presLayoutVars>
      </dgm:prSet>
      <dgm:spPr/>
    </dgm:pt>
    <dgm:pt modelId="{37C89981-126B-44EE-96E6-7D04B172092F}" type="pres">
      <dgm:prSet presAssocID="{5C11417D-23DE-43B6-A0CF-438B8B2D0477}" presName="desTx" presStyleLbl="alignAccFollowNode1" presStyleIdx="3" presStyleCnt="4">
        <dgm:presLayoutVars/>
      </dgm:prSet>
      <dgm:spPr/>
    </dgm:pt>
  </dgm:ptLst>
  <dgm:cxnLst>
    <dgm:cxn modelId="{09B85A03-4F74-445A-9504-615CF5BC8358}" srcId="{9A17C55C-1A29-4389-A30F-A47716BDA949}" destId="{5C11417D-23DE-43B6-A0CF-438B8B2D0477}" srcOrd="3" destOrd="0" parTransId="{3BEA2C01-D4E7-4144-974F-8FE4E00182D5}" sibTransId="{88BB7FB9-8161-4749-82CA-6D39CAE63E81}"/>
    <dgm:cxn modelId="{7AFAB60F-9FA6-4F26-8875-AF4C2D191F70}" srcId="{54E308A9-C601-4074-A7FD-1C13F3B73A94}" destId="{1A6E4FA0-424D-41AF-9FB1-D1E4BA3DFE64}" srcOrd="0" destOrd="0" parTransId="{EF173ABA-A040-4437-B812-C1429B0D8C1E}" sibTransId="{4D349A7D-E2D0-42E1-B6D5-4F8D5B50BB6D}"/>
    <dgm:cxn modelId="{304CE810-5547-46A6-BE4E-A4C901EE57E5}" type="presOf" srcId="{E7334D68-C090-4E9A-9C0C-E1EC94420D67}" destId="{37C89981-126B-44EE-96E6-7D04B172092F}" srcOrd="0" destOrd="1" presId="urn:microsoft.com/office/officeart/2016/7/layout/HorizontalActionList"/>
    <dgm:cxn modelId="{D604E527-863E-4AD6-AA87-721FCBDD94CB}" type="presOf" srcId="{9324DB64-AECC-4B8C-A063-980C1232CEAB}" destId="{37C89981-126B-44EE-96E6-7D04B172092F}" srcOrd="0" destOrd="3" presId="urn:microsoft.com/office/officeart/2016/7/layout/HorizontalActionList"/>
    <dgm:cxn modelId="{6BCC5C2B-A837-4216-9CF0-2ED1676A550F}" type="presOf" srcId="{3AE9A866-0CD2-4C7B-BD28-C5049087767A}" destId="{CB7BF568-2785-4165-94A9-FC23CE9C966D}" srcOrd="0" destOrd="0" presId="urn:microsoft.com/office/officeart/2016/7/layout/HorizontalActionList"/>
    <dgm:cxn modelId="{F292065E-5AA8-413F-8A53-57A4E12C8A4B}" srcId="{5C11417D-23DE-43B6-A0CF-438B8B2D0477}" destId="{5433EB8B-5214-4C66-B153-B14754A04390}" srcOrd="0" destOrd="0" parTransId="{452B966E-D5E3-4FB3-89DF-CE96CCA4E389}" sibTransId="{693A0314-B9F2-4333-A9D8-C2290C12C021}"/>
    <dgm:cxn modelId="{54AC0442-BCFE-40FE-86BE-672046706A99}" type="presOf" srcId="{1C771D06-4FE0-42F5-990F-7257648F6555}" destId="{99E4752C-3329-48D7-9338-8EEDB7A84632}" srcOrd="0" destOrd="0" presId="urn:microsoft.com/office/officeart/2016/7/layout/HorizontalActionList"/>
    <dgm:cxn modelId="{F7EDFB69-2265-4CE1-BB8C-A5D36AA814C7}" srcId="{5433EB8B-5214-4C66-B153-B14754A04390}" destId="{E7334D68-C090-4E9A-9C0C-E1EC94420D67}" srcOrd="0" destOrd="0" parTransId="{00587B77-CDD6-46DF-ADA4-C49C6C3E59B9}" sibTransId="{CDC22AAA-9FCC-43FA-9C4D-D5494D9C6C80}"/>
    <dgm:cxn modelId="{62274B6E-9460-4232-BE2F-D31CE90B247E}" type="presOf" srcId="{2B662BC4-687C-4EEA-BD00-D39F69ECC757}" destId="{8BAE9059-DDE5-495E-9226-0182E32D8F5D}" srcOrd="0" destOrd="0" presId="urn:microsoft.com/office/officeart/2016/7/layout/HorizontalActionList"/>
    <dgm:cxn modelId="{6C7F5758-E126-4518-9FCA-CB1ED671E6A8}" type="presOf" srcId="{5C11417D-23DE-43B6-A0CF-438B8B2D0477}" destId="{E0B55AA7-C541-4CC1-8CAF-60A0782CEEC0}" srcOrd="0" destOrd="0" presId="urn:microsoft.com/office/officeart/2016/7/layout/HorizontalActionList"/>
    <dgm:cxn modelId="{1B6CB47A-59EA-4763-B26F-CDEE427CF114}" type="presOf" srcId="{6552EA29-58D8-4D66-97C0-BDB535141985}" destId="{E1BA5406-B9E1-4324-B89C-178A32DCD37D}" srcOrd="0" destOrd="0" presId="urn:microsoft.com/office/officeart/2016/7/layout/HorizontalActionList"/>
    <dgm:cxn modelId="{494D1080-BCEF-4396-A720-EF1D7FE16838}" srcId="{5433EB8B-5214-4C66-B153-B14754A04390}" destId="{9324DB64-AECC-4B8C-A063-980C1232CEAB}" srcOrd="2" destOrd="0" parTransId="{811C4F00-5E6E-4495-9608-A3E3CA58C418}" sibTransId="{5CF1DB45-3332-4CF2-8E80-36242642A8ED}"/>
    <dgm:cxn modelId="{B4E6E685-2EBF-4428-BF00-C1FEBBB50265}" srcId="{9A17C55C-1A29-4389-A30F-A47716BDA949}" destId="{1C771D06-4FE0-42F5-990F-7257648F6555}" srcOrd="1" destOrd="0" parTransId="{CF1FB8F9-34F8-464A-815F-37571EDAC2A6}" sibTransId="{EE6D8104-038C-4066-87FE-FB263E86527A}"/>
    <dgm:cxn modelId="{EA1A038A-7619-4B19-A41F-675A54651180}" type="presOf" srcId="{A094752F-73FC-4087-83C0-9E4B4474AEE5}" destId="{37C89981-126B-44EE-96E6-7D04B172092F}" srcOrd="0" destOrd="2" presId="urn:microsoft.com/office/officeart/2016/7/layout/HorizontalActionList"/>
    <dgm:cxn modelId="{A4BFBA93-03F5-4467-A312-091D819E1700}" type="presOf" srcId="{1A6E4FA0-424D-41AF-9FB1-D1E4BA3DFE64}" destId="{606ACA84-D972-4F2E-BD0A-FBE2AB572C08}" srcOrd="0" destOrd="0" presId="urn:microsoft.com/office/officeart/2016/7/layout/HorizontalActionList"/>
    <dgm:cxn modelId="{33DB16AF-6819-4AD0-AF40-8D1460C8E70D}" srcId="{3AE9A866-0CD2-4C7B-BD28-C5049087767A}" destId="{2B662BC4-687C-4EEA-BD00-D39F69ECC757}" srcOrd="0" destOrd="0" parTransId="{8668BE7B-0F8E-4611-B703-71EB8865A524}" sibTransId="{EA028F7B-35C3-44D8-B0FC-F2A2BEBA1965}"/>
    <dgm:cxn modelId="{B74B29B7-6B67-4038-A47E-62F091438FEE}" type="presOf" srcId="{5433EB8B-5214-4C66-B153-B14754A04390}" destId="{37C89981-126B-44EE-96E6-7D04B172092F}" srcOrd="0" destOrd="0" presId="urn:microsoft.com/office/officeart/2016/7/layout/HorizontalActionList"/>
    <dgm:cxn modelId="{456CAFBA-B0F5-491F-B9C8-F0AA5A5B9253}" type="presOf" srcId="{9A17C55C-1A29-4389-A30F-A47716BDA949}" destId="{AA816D2C-505A-4168-9749-581643D87718}" srcOrd="0" destOrd="0" presId="urn:microsoft.com/office/officeart/2016/7/layout/HorizontalActionList"/>
    <dgm:cxn modelId="{680E76CD-4B99-41F7-B12A-D21A5B74C9D0}" srcId="{1C771D06-4FE0-42F5-990F-7257648F6555}" destId="{6552EA29-58D8-4D66-97C0-BDB535141985}" srcOrd="0" destOrd="0" parTransId="{6AFB48BF-2570-449F-A009-7A1218397066}" sibTransId="{0B532CA4-3718-4B61-8B1D-F166AE19453A}"/>
    <dgm:cxn modelId="{F9B89BD7-0837-481F-9226-050E14C4BF89}" srcId="{5433EB8B-5214-4C66-B153-B14754A04390}" destId="{A094752F-73FC-4087-83C0-9E4B4474AEE5}" srcOrd="1" destOrd="0" parTransId="{328D0409-CF22-4541-BC7C-19E68533C897}" sibTransId="{466B2962-B401-43A3-B898-65B13A3F7853}"/>
    <dgm:cxn modelId="{01BEA2DA-F56B-44B1-91F6-0D3583F3D6CE}" type="presOf" srcId="{ADC56E22-1102-489B-8ADE-8F3E64D06A8B}" destId="{37C89981-126B-44EE-96E6-7D04B172092F}" srcOrd="0" destOrd="4" presId="urn:microsoft.com/office/officeart/2016/7/layout/HorizontalActionList"/>
    <dgm:cxn modelId="{228EA1DB-3EDD-43F3-B4D0-82C1B7F32ADC}" type="presOf" srcId="{54E308A9-C601-4074-A7FD-1C13F3B73A94}" destId="{8C6FBD8A-623B-48DC-8040-863DE7F46B8F}" srcOrd="0" destOrd="0" presId="urn:microsoft.com/office/officeart/2016/7/layout/HorizontalActionList"/>
    <dgm:cxn modelId="{19AA88E2-5E0E-4AF0-9A36-01E62DB764EA}" srcId="{9A17C55C-1A29-4389-A30F-A47716BDA949}" destId="{3AE9A866-0CD2-4C7B-BD28-C5049087767A}" srcOrd="2" destOrd="0" parTransId="{01596CD5-241A-4AFC-A9A6-9ACF113D67DB}" sibTransId="{20B2CAC7-5587-43FC-B1F9-C7BA883C58C9}"/>
    <dgm:cxn modelId="{62EF2AE5-77AE-4F49-87FA-623D0A935432}" srcId="{9A17C55C-1A29-4389-A30F-A47716BDA949}" destId="{54E308A9-C601-4074-A7FD-1C13F3B73A94}" srcOrd="0" destOrd="0" parTransId="{365790EB-2357-4A8D-AB7D-69EEC6855EA7}" sibTransId="{1D1FA810-8980-46C4-B690-40793ECBA4E8}"/>
    <dgm:cxn modelId="{E6C95CEC-C32C-4EDE-9338-FBA5BF3F9D42}" srcId="{5433EB8B-5214-4C66-B153-B14754A04390}" destId="{ADC56E22-1102-489B-8ADE-8F3E64D06A8B}" srcOrd="3" destOrd="0" parTransId="{B14FF146-F55F-498B-9FB3-0ACE50F5AB6B}" sibTransId="{4E93B414-5A32-44F6-A5D3-870AE0CA039F}"/>
    <dgm:cxn modelId="{65A1011F-31DA-4DE6-84BE-0D5B70B2F62E}" type="presParOf" srcId="{AA816D2C-505A-4168-9749-581643D87718}" destId="{4906CAC1-947C-4783-A400-5093B5D166BC}" srcOrd="0" destOrd="0" presId="urn:microsoft.com/office/officeart/2016/7/layout/HorizontalActionList"/>
    <dgm:cxn modelId="{34B8E832-E07A-41C3-B8B0-5FCDFC1C99F4}" type="presParOf" srcId="{4906CAC1-947C-4783-A400-5093B5D166BC}" destId="{8C6FBD8A-623B-48DC-8040-863DE7F46B8F}" srcOrd="0" destOrd="0" presId="urn:microsoft.com/office/officeart/2016/7/layout/HorizontalActionList"/>
    <dgm:cxn modelId="{6BB10283-2422-4E2B-916A-4D1FB5B29275}" type="presParOf" srcId="{4906CAC1-947C-4783-A400-5093B5D166BC}" destId="{606ACA84-D972-4F2E-BD0A-FBE2AB572C08}" srcOrd="1" destOrd="0" presId="urn:microsoft.com/office/officeart/2016/7/layout/HorizontalActionList"/>
    <dgm:cxn modelId="{B1CBCCAA-6396-46DE-ABF6-217CB42513B4}" type="presParOf" srcId="{AA816D2C-505A-4168-9749-581643D87718}" destId="{4942EC41-BDF6-4247-BCAD-8F4512E54D89}" srcOrd="1" destOrd="0" presId="urn:microsoft.com/office/officeart/2016/7/layout/HorizontalActionList"/>
    <dgm:cxn modelId="{E494FD1A-FBA2-4B4D-9356-AB591BC77E40}" type="presParOf" srcId="{AA816D2C-505A-4168-9749-581643D87718}" destId="{301D409E-2DE9-4DBB-BCBF-3EA9F962A6B5}" srcOrd="2" destOrd="0" presId="urn:microsoft.com/office/officeart/2016/7/layout/HorizontalActionList"/>
    <dgm:cxn modelId="{8686AEFD-BBA4-4FBF-88E6-33F4E4CBCC27}" type="presParOf" srcId="{301D409E-2DE9-4DBB-BCBF-3EA9F962A6B5}" destId="{99E4752C-3329-48D7-9338-8EEDB7A84632}" srcOrd="0" destOrd="0" presId="urn:microsoft.com/office/officeart/2016/7/layout/HorizontalActionList"/>
    <dgm:cxn modelId="{F4A6A9F4-2CC2-499E-904C-22B7EC29843F}" type="presParOf" srcId="{301D409E-2DE9-4DBB-BCBF-3EA9F962A6B5}" destId="{E1BA5406-B9E1-4324-B89C-178A32DCD37D}" srcOrd="1" destOrd="0" presId="urn:microsoft.com/office/officeart/2016/7/layout/HorizontalActionList"/>
    <dgm:cxn modelId="{20FF485D-8A02-45E0-BB33-F23005DF0AD4}" type="presParOf" srcId="{AA816D2C-505A-4168-9749-581643D87718}" destId="{22713174-0DE4-4A53-A8E7-DDE374920224}" srcOrd="3" destOrd="0" presId="urn:microsoft.com/office/officeart/2016/7/layout/HorizontalActionList"/>
    <dgm:cxn modelId="{9C9EFEC5-F7DD-41FC-B84F-983C38223B9F}" type="presParOf" srcId="{AA816D2C-505A-4168-9749-581643D87718}" destId="{9FD168C7-620B-4064-867D-114E29EFFD3F}" srcOrd="4" destOrd="0" presId="urn:microsoft.com/office/officeart/2016/7/layout/HorizontalActionList"/>
    <dgm:cxn modelId="{280F395E-0B94-4CAD-BC29-FA14807B1876}" type="presParOf" srcId="{9FD168C7-620B-4064-867D-114E29EFFD3F}" destId="{CB7BF568-2785-4165-94A9-FC23CE9C966D}" srcOrd="0" destOrd="0" presId="urn:microsoft.com/office/officeart/2016/7/layout/HorizontalActionList"/>
    <dgm:cxn modelId="{791EACE0-9944-40D3-9A2B-89E2CF0F351D}" type="presParOf" srcId="{9FD168C7-620B-4064-867D-114E29EFFD3F}" destId="{8BAE9059-DDE5-495E-9226-0182E32D8F5D}" srcOrd="1" destOrd="0" presId="urn:microsoft.com/office/officeart/2016/7/layout/HorizontalActionList"/>
    <dgm:cxn modelId="{C8F33132-23B4-43AD-B5EF-EFBA8ED0304B}" type="presParOf" srcId="{AA816D2C-505A-4168-9749-581643D87718}" destId="{FA2216CF-97FF-4770-B58E-FA401B8D6F57}" srcOrd="5" destOrd="0" presId="urn:microsoft.com/office/officeart/2016/7/layout/HorizontalActionList"/>
    <dgm:cxn modelId="{32DBE57F-EB6B-40EA-AE05-61DD65240736}" type="presParOf" srcId="{AA816D2C-505A-4168-9749-581643D87718}" destId="{AF5EDD70-F38C-48CB-A135-50BA822B5216}" srcOrd="6" destOrd="0" presId="urn:microsoft.com/office/officeart/2016/7/layout/HorizontalActionList"/>
    <dgm:cxn modelId="{36DA3029-8BD6-4353-8178-80C3FC0B3B93}" type="presParOf" srcId="{AF5EDD70-F38C-48CB-A135-50BA822B5216}" destId="{E0B55AA7-C541-4CC1-8CAF-60A0782CEEC0}" srcOrd="0" destOrd="0" presId="urn:microsoft.com/office/officeart/2016/7/layout/HorizontalActionList"/>
    <dgm:cxn modelId="{67BBDE67-9C76-4D69-BD09-D82E0890E502}" type="presParOf" srcId="{AF5EDD70-F38C-48CB-A135-50BA822B5216}" destId="{37C89981-126B-44EE-96E6-7D04B172092F}"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94EBBE-7010-42E3-837B-5A2607EBA69C}" type="doc">
      <dgm:prSet loTypeId="urn:microsoft.com/office/officeart/2018/2/layout/IconCircle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2395DEF7-FF74-4AFD-AA8F-4423D963CC8B}">
      <dgm:prSet custT="1"/>
      <dgm:spPr/>
      <dgm:t>
        <a:bodyPr/>
        <a:lstStyle/>
        <a:p>
          <a:pPr>
            <a:lnSpc>
              <a:spcPct val="100000"/>
            </a:lnSpc>
          </a:pPr>
          <a:r>
            <a:rPr lang="en-US" sz="1800"/>
            <a:t>Search OST’s Blog for helpful articles on:</a:t>
          </a:r>
        </a:p>
        <a:p>
          <a:pPr>
            <a:lnSpc>
              <a:spcPct val="100000"/>
            </a:lnSpc>
          </a:pPr>
          <a:r>
            <a:rPr lang="en-US" sz="1800"/>
            <a:t>Win strategy development</a:t>
          </a:r>
        </a:p>
        <a:p>
          <a:pPr>
            <a:lnSpc>
              <a:spcPct val="100000"/>
            </a:lnSpc>
          </a:pPr>
          <a:r>
            <a:rPr lang="en-US" sz="1800"/>
            <a:t>Defeating an incumbent</a:t>
          </a:r>
        </a:p>
        <a:p>
          <a:pPr>
            <a:lnSpc>
              <a:spcPct val="100000"/>
            </a:lnSpc>
          </a:pPr>
          <a:endParaRPr lang="en-US" sz="1800"/>
        </a:p>
      </dgm:t>
    </dgm:pt>
    <dgm:pt modelId="{04F5AB37-25C9-4837-B184-63C593A58FAF}" type="parTrans" cxnId="{561FB530-7E33-4C9A-9116-E08CB6E092C2}">
      <dgm:prSet/>
      <dgm:spPr/>
      <dgm:t>
        <a:bodyPr/>
        <a:lstStyle/>
        <a:p>
          <a:endParaRPr lang="en-US"/>
        </a:p>
      </dgm:t>
    </dgm:pt>
    <dgm:pt modelId="{75116970-FBA3-4249-A337-6873DF4560C0}" type="sibTrans" cxnId="{561FB530-7E33-4C9A-9116-E08CB6E092C2}">
      <dgm:prSet/>
      <dgm:spPr/>
      <dgm:t>
        <a:bodyPr/>
        <a:lstStyle/>
        <a:p>
          <a:pPr>
            <a:lnSpc>
              <a:spcPct val="100000"/>
            </a:lnSpc>
          </a:pPr>
          <a:endParaRPr lang="en-US"/>
        </a:p>
      </dgm:t>
    </dgm:pt>
    <dgm:pt modelId="{BFACEFB3-A60D-4C8B-83A7-AA716AA71740}">
      <dgm:prSet custT="1"/>
      <dgm:spPr/>
      <dgm:t>
        <a:bodyPr/>
        <a:lstStyle/>
        <a:p>
          <a:pPr>
            <a:lnSpc>
              <a:spcPct val="100000"/>
            </a:lnSpc>
          </a:pPr>
          <a:r>
            <a:rPr lang="en-US" sz="1800"/>
            <a:t>Test your knowledge: </a:t>
          </a:r>
        </a:p>
        <a:p>
          <a:pPr>
            <a:lnSpc>
              <a:spcPct val="100000"/>
            </a:lnSpc>
          </a:pPr>
          <a:r>
            <a:rPr lang="en-US" sz="1800"/>
            <a:t>What are OST’s discriminators?</a:t>
          </a:r>
        </a:p>
      </dgm:t>
    </dgm:pt>
    <dgm:pt modelId="{C1E5E6CB-8612-47CC-B4B0-6004C439E889}" type="parTrans" cxnId="{16D73A54-AEA1-41D1-B9FC-2309466FF3B9}">
      <dgm:prSet/>
      <dgm:spPr/>
      <dgm:t>
        <a:bodyPr/>
        <a:lstStyle/>
        <a:p>
          <a:endParaRPr lang="en-US"/>
        </a:p>
      </dgm:t>
    </dgm:pt>
    <dgm:pt modelId="{F4D3D722-F0FB-4246-964B-367EB3F71B4C}" type="sibTrans" cxnId="{16D73A54-AEA1-41D1-B9FC-2309466FF3B9}">
      <dgm:prSet/>
      <dgm:spPr/>
      <dgm:t>
        <a:bodyPr/>
        <a:lstStyle/>
        <a:p>
          <a:endParaRPr lang="en-US"/>
        </a:p>
      </dgm:t>
    </dgm:pt>
    <dgm:pt modelId="{9085183D-72A3-401E-AB19-8518EA6AE0AF}" type="pres">
      <dgm:prSet presAssocID="{1F94EBBE-7010-42E3-837B-5A2607EBA69C}" presName="root" presStyleCnt="0">
        <dgm:presLayoutVars>
          <dgm:dir/>
          <dgm:resizeHandles val="exact"/>
        </dgm:presLayoutVars>
      </dgm:prSet>
      <dgm:spPr/>
    </dgm:pt>
    <dgm:pt modelId="{E849E69D-689D-4AFC-9168-3531A2480EA3}" type="pres">
      <dgm:prSet presAssocID="{1F94EBBE-7010-42E3-837B-5A2607EBA69C}" presName="container" presStyleCnt="0">
        <dgm:presLayoutVars>
          <dgm:dir/>
          <dgm:resizeHandles val="exact"/>
        </dgm:presLayoutVars>
      </dgm:prSet>
      <dgm:spPr/>
    </dgm:pt>
    <dgm:pt modelId="{94182CDE-140C-4D7A-8D30-659B393FC3E4}" type="pres">
      <dgm:prSet presAssocID="{2395DEF7-FF74-4AFD-AA8F-4423D963CC8B}" presName="compNode" presStyleCnt="0"/>
      <dgm:spPr/>
    </dgm:pt>
    <dgm:pt modelId="{12714FA4-3EE6-4D06-BB3D-CFD7D9B9A83E}" type="pres">
      <dgm:prSet presAssocID="{2395DEF7-FF74-4AFD-AA8F-4423D963CC8B}" presName="iconBgRect" presStyleLbl="bgShp" presStyleIdx="0" presStyleCnt="2"/>
      <dgm:spPr/>
    </dgm:pt>
    <dgm:pt modelId="{DBBD4EB5-9603-4E85-9F23-699605898AEC}" type="pres">
      <dgm:prSet presAssocID="{2395DEF7-FF74-4AFD-AA8F-4423D963CC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ecision chart with solid fill"/>
        </a:ext>
      </dgm:extLst>
    </dgm:pt>
    <dgm:pt modelId="{21BA1BD9-0AF2-4101-A86E-272C223F64A7}" type="pres">
      <dgm:prSet presAssocID="{2395DEF7-FF74-4AFD-AA8F-4423D963CC8B}" presName="spaceRect" presStyleCnt="0"/>
      <dgm:spPr/>
    </dgm:pt>
    <dgm:pt modelId="{C05470FA-7BC4-4639-97FD-2C4B257D66CF}" type="pres">
      <dgm:prSet presAssocID="{2395DEF7-FF74-4AFD-AA8F-4423D963CC8B}" presName="textRect" presStyleLbl="revTx" presStyleIdx="0" presStyleCnt="2">
        <dgm:presLayoutVars>
          <dgm:chMax val="1"/>
          <dgm:chPref val="1"/>
        </dgm:presLayoutVars>
      </dgm:prSet>
      <dgm:spPr/>
    </dgm:pt>
    <dgm:pt modelId="{151EA0BC-D210-4091-B21A-DF9871CB46E6}" type="pres">
      <dgm:prSet presAssocID="{75116970-FBA3-4249-A337-6873DF4560C0}" presName="sibTrans" presStyleLbl="sibTrans2D1" presStyleIdx="0" presStyleCnt="0"/>
      <dgm:spPr/>
    </dgm:pt>
    <dgm:pt modelId="{74432183-2DA9-4A6B-8DE2-FE3A64A1645B}" type="pres">
      <dgm:prSet presAssocID="{BFACEFB3-A60D-4C8B-83A7-AA716AA71740}" presName="compNode" presStyleCnt="0"/>
      <dgm:spPr/>
    </dgm:pt>
    <dgm:pt modelId="{FFC284CB-16BE-4122-9D82-C86CD0978FAD}" type="pres">
      <dgm:prSet presAssocID="{BFACEFB3-A60D-4C8B-83A7-AA716AA71740}" presName="iconBgRect" presStyleLbl="bgShp" presStyleIdx="1" presStyleCnt="2"/>
      <dgm:spPr/>
    </dgm:pt>
    <dgm:pt modelId="{AE0163E4-471E-4A2D-A7CD-2F7A5CC655B2}" type="pres">
      <dgm:prSet presAssocID="{BFACEFB3-A60D-4C8B-83A7-AA716AA7174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A9E69436-C82C-4081-ACD6-ABB5A044181E}" type="pres">
      <dgm:prSet presAssocID="{BFACEFB3-A60D-4C8B-83A7-AA716AA71740}" presName="spaceRect" presStyleCnt="0"/>
      <dgm:spPr/>
    </dgm:pt>
    <dgm:pt modelId="{D78FD983-CFAC-49E6-9EE7-901D549397F6}" type="pres">
      <dgm:prSet presAssocID="{BFACEFB3-A60D-4C8B-83A7-AA716AA71740}" presName="textRect" presStyleLbl="revTx" presStyleIdx="1" presStyleCnt="2">
        <dgm:presLayoutVars>
          <dgm:chMax val="1"/>
          <dgm:chPref val="1"/>
        </dgm:presLayoutVars>
      </dgm:prSet>
      <dgm:spPr/>
    </dgm:pt>
  </dgm:ptLst>
  <dgm:cxnLst>
    <dgm:cxn modelId="{561FB530-7E33-4C9A-9116-E08CB6E092C2}" srcId="{1F94EBBE-7010-42E3-837B-5A2607EBA69C}" destId="{2395DEF7-FF74-4AFD-AA8F-4423D963CC8B}" srcOrd="0" destOrd="0" parTransId="{04F5AB37-25C9-4837-B184-63C593A58FAF}" sibTransId="{75116970-FBA3-4249-A337-6873DF4560C0}"/>
    <dgm:cxn modelId="{415F8646-6A97-4041-AA8D-DD387472D869}" type="presOf" srcId="{BFACEFB3-A60D-4C8B-83A7-AA716AA71740}" destId="{D78FD983-CFAC-49E6-9EE7-901D549397F6}" srcOrd="0" destOrd="0" presId="urn:microsoft.com/office/officeart/2018/2/layout/IconCircleList"/>
    <dgm:cxn modelId="{C1A13F4B-1FE3-4126-9419-337876F8C306}" type="presOf" srcId="{75116970-FBA3-4249-A337-6873DF4560C0}" destId="{151EA0BC-D210-4091-B21A-DF9871CB46E6}" srcOrd="0" destOrd="0" presId="urn:microsoft.com/office/officeart/2018/2/layout/IconCircleList"/>
    <dgm:cxn modelId="{16D73A54-AEA1-41D1-B9FC-2309466FF3B9}" srcId="{1F94EBBE-7010-42E3-837B-5A2607EBA69C}" destId="{BFACEFB3-A60D-4C8B-83A7-AA716AA71740}" srcOrd="1" destOrd="0" parTransId="{C1E5E6CB-8612-47CC-B4B0-6004C439E889}" sibTransId="{F4D3D722-F0FB-4246-964B-367EB3F71B4C}"/>
    <dgm:cxn modelId="{21D37476-E382-4504-83F0-C78A2F1F78E8}" type="presOf" srcId="{2395DEF7-FF74-4AFD-AA8F-4423D963CC8B}" destId="{C05470FA-7BC4-4639-97FD-2C4B257D66CF}" srcOrd="0" destOrd="0" presId="urn:microsoft.com/office/officeart/2018/2/layout/IconCircleList"/>
    <dgm:cxn modelId="{341A7D91-426A-4C95-B59F-2E0585F76F9F}" type="presOf" srcId="{1F94EBBE-7010-42E3-837B-5A2607EBA69C}" destId="{9085183D-72A3-401E-AB19-8518EA6AE0AF}" srcOrd="0" destOrd="0" presId="urn:microsoft.com/office/officeart/2018/2/layout/IconCircleList"/>
    <dgm:cxn modelId="{B18E8616-5198-4AFF-8D4D-B2324CA18F0D}" type="presParOf" srcId="{9085183D-72A3-401E-AB19-8518EA6AE0AF}" destId="{E849E69D-689D-4AFC-9168-3531A2480EA3}" srcOrd="0" destOrd="0" presId="urn:microsoft.com/office/officeart/2018/2/layout/IconCircleList"/>
    <dgm:cxn modelId="{B76D1DA7-79B6-4C16-AE4F-CD6AF3E51CE6}" type="presParOf" srcId="{E849E69D-689D-4AFC-9168-3531A2480EA3}" destId="{94182CDE-140C-4D7A-8D30-659B393FC3E4}" srcOrd="0" destOrd="0" presId="urn:microsoft.com/office/officeart/2018/2/layout/IconCircleList"/>
    <dgm:cxn modelId="{B6BF5DC2-6B44-4F88-8115-7268E4D04761}" type="presParOf" srcId="{94182CDE-140C-4D7A-8D30-659B393FC3E4}" destId="{12714FA4-3EE6-4D06-BB3D-CFD7D9B9A83E}" srcOrd="0" destOrd="0" presId="urn:microsoft.com/office/officeart/2018/2/layout/IconCircleList"/>
    <dgm:cxn modelId="{18AF6832-A2A9-469B-82D4-3915BA4C9440}" type="presParOf" srcId="{94182CDE-140C-4D7A-8D30-659B393FC3E4}" destId="{DBBD4EB5-9603-4E85-9F23-699605898AEC}" srcOrd="1" destOrd="0" presId="urn:microsoft.com/office/officeart/2018/2/layout/IconCircleList"/>
    <dgm:cxn modelId="{97F0AB96-2675-4E3E-9732-43F461E9B3A1}" type="presParOf" srcId="{94182CDE-140C-4D7A-8D30-659B393FC3E4}" destId="{21BA1BD9-0AF2-4101-A86E-272C223F64A7}" srcOrd="2" destOrd="0" presId="urn:microsoft.com/office/officeart/2018/2/layout/IconCircleList"/>
    <dgm:cxn modelId="{A71D299B-1A0E-44A0-A8B2-B89B4E4A5251}" type="presParOf" srcId="{94182CDE-140C-4D7A-8D30-659B393FC3E4}" destId="{C05470FA-7BC4-4639-97FD-2C4B257D66CF}" srcOrd="3" destOrd="0" presId="urn:microsoft.com/office/officeart/2018/2/layout/IconCircleList"/>
    <dgm:cxn modelId="{2D731D53-3DB0-462E-8EB8-5584C976B1C1}" type="presParOf" srcId="{E849E69D-689D-4AFC-9168-3531A2480EA3}" destId="{151EA0BC-D210-4091-B21A-DF9871CB46E6}" srcOrd="1" destOrd="0" presId="urn:microsoft.com/office/officeart/2018/2/layout/IconCircleList"/>
    <dgm:cxn modelId="{05D17B06-9DE3-42EF-863A-85B35047D748}" type="presParOf" srcId="{E849E69D-689D-4AFC-9168-3531A2480EA3}" destId="{74432183-2DA9-4A6B-8DE2-FE3A64A1645B}" srcOrd="2" destOrd="0" presId="urn:microsoft.com/office/officeart/2018/2/layout/IconCircleList"/>
    <dgm:cxn modelId="{4125ACFA-ED98-4EF1-A064-698A6CDF0581}" type="presParOf" srcId="{74432183-2DA9-4A6B-8DE2-FE3A64A1645B}" destId="{FFC284CB-16BE-4122-9D82-C86CD0978FAD}" srcOrd="0" destOrd="0" presId="urn:microsoft.com/office/officeart/2018/2/layout/IconCircleList"/>
    <dgm:cxn modelId="{A0757F59-3CFE-4543-839B-D18AECC4835D}" type="presParOf" srcId="{74432183-2DA9-4A6B-8DE2-FE3A64A1645B}" destId="{AE0163E4-471E-4A2D-A7CD-2F7A5CC655B2}" srcOrd="1" destOrd="0" presId="urn:microsoft.com/office/officeart/2018/2/layout/IconCircleList"/>
    <dgm:cxn modelId="{5C556FD5-D071-4FC6-81BB-AD931E792D62}" type="presParOf" srcId="{74432183-2DA9-4A6B-8DE2-FE3A64A1645B}" destId="{A9E69436-C82C-4081-ACD6-ABB5A044181E}" srcOrd="2" destOrd="0" presId="urn:microsoft.com/office/officeart/2018/2/layout/IconCircleList"/>
    <dgm:cxn modelId="{4509FDFB-5920-49C1-8FB0-391D3549B840}" type="presParOf" srcId="{74432183-2DA9-4A6B-8DE2-FE3A64A1645B}" destId="{D78FD983-CFAC-49E6-9EE7-901D549397F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7B9691-D659-4CC7-B45E-304C020D3C8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2FC2B95-EE22-4E7F-AB36-8B7F048BEE54}">
      <dgm:prSet custT="1"/>
      <dgm:spPr/>
      <dgm:t>
        <a:bodyPr/>
        <a:lstStyle/>
        <a:p>
          <a:pPr>
            <a:lnSpc>
              <a:spcPct val="100000"/>
            </a:lnSpc>
          </a:pPr>
          <a:r>
            <a:rPr lang="en-US" sz="2800"/>
            <a:t>What are your questions?</a:t>
          </a:r>
        </a:p>
      </dgm:t>
    </dgm:pt>
    <dgm:pt modelId="{2F7A1D2C-79A0-4385-9DE4-2B9E8B3C5ABC}" type="parTrans" cxnId="{1E17C01F-E6C9-46D4-A01F-D11308F90747}">
      <dgm:prSet/>
      <dgm:spPr/>
      <dgm:t>
        <a:bodyPr/>
        <a:lstStyle/>
        <a:p>
          <a:endParaRPr lang="en-US"/>
        </a:p>
      </dgm:t>
    </dgm:pt>
    <dgm:pt modelId="{B3A76589-718D-4978-88BB-8BEFC9196B5F}" type="sibTrans" cxnId="{1E17C01F-E6C9-46D4-A01F-D11308F90747}">
      <dgm:prSet/>
      <dgm:spPr/>
      <dgm:t>
        <a:bodyPr/>
        <a:lstStyle/>
        <a:p>
          <a:endParaRPr lang="en-US"/>
        </a:p>
      </dgm:t>
    </dgm:pt>
    <dgm:pt modelId="{E586FD06-221F-4290-A710-077A0F2E900B}">
      <dgm:prSet custT="1"/>
      <dgm:spPr/>
      <dgm:t>
        <a:bodyPr/>
        <a:lstStyle/>
        <a:p>
          <a:pPr>
            <a:lnSpc>
              <a:spcPct val="100000"/>
            </a:lnSpc>
          </a:pPr>
          <a:r>
            <a:rPr lang="en-US" sz="2800"/>
            <a:t>What are your biggest takeaways from this module?</a:t>
          </a:r>
        </a:p>
      </dgm:t>
    </dgm:pt>
    <dgm:pt modelId="{480E23C5-0CEF-4F16-9939-0BB5495F2EEA}" type="parTrans" cxnId="{A348FAA6-3CBF-4B12-A764-09717E83CBE2}">
      <dgm:prSet/>
      <dgm:spPr/>
      <dgm:t>
        <a:bodyPr/>
        <a:lstStyle/>
        <a:p>
          <a:endParaRPr lang="en-US"/>
        </a:p>
      </dgm:t>
    </dgm:pt>
    <dgm:pt modelId="{941DB7BC-6018-4172-A64C-15056F5EE9A2}" type="sibTrans" cxnId="{A348FAA6-3CBF-4B12-A764-09717E83CBE2}">
      <dgm:prSet/>
      <dgm:spPr/>
      <dgm:t>
        <a:bodyPr/>
        <a:lstStyle/>
        <a:p>
          <a:endParaRPr lang="en-US"/>
        </a:p>
      </dgm:t>
    </dgm:pt>
    <dgm:pt modelId="{302640E6-83C8-4AAC-9857-9941ABF5D76A}" type="pres">
      <dgm:prSet presAssocID="{BF7B9691-D659-4CC7-B45E-304C020D3C8E}" presName="root" presStyleCnt="0">
        <dgm:presLayoutVars>
          <dgm:dir/>
          <dgm:resizeHandles val="exact"/>
        </dgm:presLayoutVars>
      </dgm:prSet>
      <dgm:spPr/>
    </dgm:pt>
    <dgm:pt modelId="{FA00390B-7753-4719-8514-0D10830E5163}" type="pres">
      <dgm:prSet presAssocID="{F2FC2B95-EE22-4E7F-AB36-8B7F048BEE54}" presName="compNode" presStyleCnt="0"/>
      <dgm:spPr/>
    </dgm:pt>
    <dgm:pt modelId="{ED7BFB2C-C917-46A8-A38E-B3FFB322FD5C}" type="pres">
      <dgm:prSet presAssocID="{F2FC2B95-EE22-4E7F-AB36-8B7F048BEE54}" presName="iconRect" presStyleLbl="node1" presStyleIdx="0" presStyleCnt="2" custScaleX="106152" custScaleY="106152" custLinFactNeighborY="-88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291519E8-ACC7-47AA-BB8B-587AB43DA65D}" type="pres">
      <dgm:prSet presAssocID="{F2FC2B95-EE22-4E7F-AB36-8B7F048BEE54}" presName="spaceRect" presStyleCnt="0"/>
      <dgm:spPr/>
    </dgm:pt>
    <dgm:pt modelId="{3611DF4F-AFF8-4C33-8F65-9310B589B236}" type="pres">
      <dgm:prSet presAssocID="{F2FC2B95-EE22-4E7F-AB36-8B7F048BEE54}" presName="textRect" presStyleLbl="revTx" presStyleIdx="0" presStyleCnt="2">
        <dgm:presLayoutVars>
          <dgm:chMax val="1"/>
          <dgm:chPref val="1"/>
        </dgm:presLayoutVars>
      </dgm:prSet>
      <dgm:spPr/>
    </dgm:pt>
    <dgm:pt modelId="{44C1F4CD-6094-4F15-AE28-4A3C0900D7EB}" type="pres">
      <dgm:prSet presAssocID="{B3A76589-718D-4978-88BB-8BEFC9196B5F}" presName="sibTrans" presStyleCnt="0"/>
      <dgm:spPr/>
    </dgm:pt>
    <dgm:pt modelId="{5E7330EB-8DE1-4BEC-9867-1EA36E2FEA2F}" type="pres">
      <dgm:prSet presAssocID="{E586FD06-221F-4290-A710-077A0F2E900B}" presName="compNode" presStyleCnt="0"/>
      <dgm:spPr/>
    </dgm:pt>
    <dgm:pt modelId="{16EB2D21-7D6C-4304-9ACD-B36E2E0781C9}" type="pres">
      <dgm:prSet presAssocID="{E586FD06-221F-4290-A710-077A0F2E900B}" presName="iconRect" presStyleLbl="node1" presStyleIdx="1" presStyleCnt="2" custScaleX="106152" custScaleY="106152" custLinFactNeighborY="-88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978140FD-AB8A-4B5F-AFAC-D0F93FED7CEB}" type="pres">
      <dgm:prSet presAssocID="{E586FD06-221F-4290-A710-077A0F2E900B}" presName="spaceRect" presStyleCnt="0"/>
      <dgm:spPr/>
    </dgm:pt>
    <dgm:pt modelId="{8D0BED9C-D7BD-406B-98D5-4AD519A602E6}" type="pres">
      <dgm:prSet presAssocID="{E586FD06-221F-4290-A710-077A0F2E900B}" presName="textRect" presStyleLbl="revTx" presStyleIdx="1" presStyleCnt="2">
        <dgm:presLayoutVars>
          <dgm:chMax val="1"/>
          <dgm:chPref val="1"/>
        </dgm:presLayoutVars>
      </dgm:prSet>
      <dgm:spPr/>
    </dgm:pt>
  </dgm:ptLst>
  <dgm:cxnLst>
    <dgm:cxn modelId="{1E17C01F-E6C9-46D4-A01F-D11308F90747}" srcId="{BF7B9691-D659-4CC7-B45E-304C020D3C8E}" destId="{F2FC2B95-EE22-4E7F-AB36-8B7F048BEE54}" srcOrd="0" destOrd="0" parTransId="{2F7A1D2C-79A0-4385-9DE4-2B9E8B3C5ABC}" sibTransId="{B3A76589-718D-4978-88BB-8BEFC9196B5F}"/>
    <dgm:cxn modelId="{49E02870-558D-48C1-9E70-7A9F52D256D5}" type="presOf" srcId="{F2FC2B95-EE22-4E7F-AB36-8B7F048BEE54}" destId="{3611DF4F-AFF8-4C33-8F65-9310B589B236}" srcOrd="0" destOrd="0" presId="urn:microsoft.com/office/officeart/2018/2/layout/IconLabelList"/>
    <dgm:cxn modelId="{A348FAA6-3CBF-4B12-A764-09717E83CBE2}" srcId="{BF7B9691-D659-4CC7-B45E-304C020D3C8E}" destId="{E586FD06-221F-4290-A710-077A0F2E900B}" srcOrd="1" destOrd="0" parTransId="{480E23C5-0CEF-4F16-9939-0BB5495F2EEA}" sibTransId="{941DB7BC-6018-4172-A64C-15056F5EE9A2}"/>
    <dgm:cxn modelId="{B3B77AC0-2188-4E5E-9E3C-9901593BD803}" type="presOf" srcId="{BF7B9691-D659-4CC7-B45E-304C020D3C8E}" destId="{302640E6-83C8-4AAC-9857-9941ABF5D76A}" srcOrd="0" destOrd="0" presId="urn:microsoft.com/office/officeart/2018/2/layout/IconLabelList"/>
    <dgm:cxn modelId="{32E379FB-921A-4F0F-B6B0-C0EB14874B26}" type="presOf" srcId="{E586FD06-221F-4290-A710-077A0F2E900B}" destId="{8D0BED9C-D7BD-406B-98D5-4AD519A602E6}" srcOrd="0" destOrd="0" presId="urn:microsoft.com/office/officeart/2018/2/layout/IconLabelList"/>
    <dgm:cxn modelId="{947135C8-4B96-4EC5-8911-CE56EDB7C408}" type="presParOf" srcId="{302640E6-83C8-4AAC-9857-9941ABF5D76A}" destId="{FA00390B-7753-4719-8514-0D10830E5163}" srcOrd="0" destOrd="0" presId="urn:microsoft.com/office/officeart/2018/2/layout/IconLabelList"/>
    <dgm:cxn modelId="{86B51482-683C-479B-B075-049F4126FAAC}" type="presParOf" srcId="{FA00390B-7753-4719-8514-0D10830E5163}" destId="{ED7BFB2C-C917-46A8-A38E-B3FFB322FD5C}" srcOrd="0" destOrd="0" presId="urn:microsoft.com/office/officeart/2018/2/layout/IconLabelList"/>
    <dgm:cxn modelId="{B7F2481C-A331-4989-87D9-6CE5B541B462}" type="presParOf" srcId="{FA00390B-7753-4719-8514-0D10830E5163}" destId="{291519E8-ACC7-47AA-BB8B-587AB43DA65D}" srcOrd="1" destOrd="0" presId="urn:microsoft.com/office/officeart/2018/2/layout/IconLabelList"/>
    <dgm:cxn modelId="{5B7D48CD-C1D9-4B87-88D0-6E71881BC8BB}" type="presParOf" srcId="{FA00390B-7753-4719-8514-0D10830E5163}" destId="{3611DF4F-AFF8-4C33-8F65-9310B589B236}" srcOrd="2" destOrd="0" presId="urn:microsoft.com/office/officeart/2018/2/layout/IconLabelList"/>
    <dgm:cxn modelId="{5E0249EC-DE83-4AE1-AF63-6220F2DCCD13}" type="presParOf" srcId="{302640E6-83C8-4AAC-9857-9941ABF5D76A}" destId="{44C1F4CD-6094-4F15-AE28-4A3C0900D7EB}" srcOrd="1" destOrd="0" presId="urn:microsoft.com/office/officeart/2018/2/layout/IconLabelList"/>
    <dgm:cxn modelId="{FA86E5FC-DF7B-43BB-B98E-306E174DDDC0}" type="presParOf" srcId="{302640E6-83C8-4AAC-9857-9941ABF5D76A}" destId="{5E7330EB-8DE1-4BEC-9867-1EA36E2FEA2F}" srcOrd="2" destOrd="0" presId="urn:microsoft.com/office/officeart/2018/2/layout/IconLabelList"/>
    <dgm:cxn modelId="{3383960C-4C77-4572-8F63-92283BBE2F80}" type="presParOf" srcId="{5E7330EB-8DE1-4BEC-9867-1EA36E2FEA2F}" destId="{16EB2D21-7D6C-4304-9ACD-B36E2E0781C9}" srcOrd="0" destOrd="0" presId="urn:microsoft.com/office/officeart/2018/2/layout/IconLabelList"/>
    <dgm:cxn modelId="{C69DA749-40D3-4C0E-953C-6918B80A68C3}" type="presParOf" srcId="{5E7330EB-8DE1-4BEC-9867-1EA36E2FEA2F}" destId="{978140FD-AB8A-4B5F-AFAC-D0F93FED7CEB}" srcOrd="1" destOrd="0" presId="urn:microsoft.com/office/officeart/2018/2/layout/IconLabelList"/>
    <dgm:cxn modelId="{D8A2DDD7-488B-41B6-A909-FE9296038DE0}" type="presParOf" srcId="{5E7330EB-8DE1-4BEC-9867-1EA36E2FEA2F}" destId="{8D0BED9C-D7BD-406B-98D5-4AD519A602E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9818FE-E473-46E0-9E2C-0E34D5CC95D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E67B1F6-018C-42FD-B6A2-D97017FC44A3}">
      <dgm:prSet/>
      <dgm:spPr/>
      <dgm:t>
        <a:bodyPr/>
        <a:lstStyle/>
        <a:p>
          <a:r>
            <a:rPr lang="en-US" b="0" i="0"/>
            <a:t>If you see other opportunities for OST to help (such as any need for additional proposal professionals, training, or other business development services), please let us know quickly</a:t>
          </a:r>
          <a:endParaRPr lang="en-US"/>
        </a:p>
      </dgm:t>
    </dgm:pt>
    <dgm:pt modelId="{5244D611-9C1E-40EE-86E7-633FE3F85B43}" type="parTrans" cxnId="{1E02750A-F17A-4A13-93EA-29D81C3D5F51}">
      <dgm:prSet/>
      <dgm:spPr/>
      <dgm:t>
        <a:bodyPr/>
        <a:lstStyle/>
        <a:p>
          <a:endParaRPr lang="en-US"/>
        </a:p>
      </dgm:t>
    </dgm:pt>
    <dgm:pt modelId="{ADEA0B9D-B807-41D6-9369-F30F3431EF99}" type="sibTrans" cxnId="{1E02750A-F17A-4A13-93EA-29D81C3D5F51}">
      <dgm:prSet/>
      <dgm:spPr/>
      <dgm:t>
        <a:bodyPr/>
        <a:lstStyle/>
        <a:p>
          <a:endParaRPr lang="en-US"/>
        </a:p>
      </dgm:t>
    </dgm:pt>
    <dgm:pt modelId="{5AA83D37-B546-4FEC-A6E1-6832881B2DB5}">
      <dgm:prSet/>
      <dgm:spPr/>
      <dgm:t>
        <a:bodyPr/>
        <a:lstStyle/>
        <a:p>
          <a:r>
            <a:rPr lang="en-US" b="0" i="0"/>
            <a:t>We are always looking for other opportunities and appreciate (and tend to reward) any help those on our team can give us</a:t>
          </a:r>
          <a:endParaRPr lang="en-US"/>
        </a:p>
      </dgm:t>
    </dgm:pt>
    <dgm:pt modelId="{DDB8165B-01B4-49E4-9018-270D03BCC8E7}" type="parTrans" cxnId="{79483D9D-04DE-438F-82CD-A4A83EA1CF82}">
      <dgm:prSet/>
      <dgm:spPr/>
      <dgm:t>
        <a:bodyPr/>
        <a:lstStyle/>
        <a:p>
          <a:endParaRPr lang="en-US"/>
        </a:p>
      </dgm:t>
    </dgm:pt>
    <dgm:pt modelId="{F1EDCBA5-25F4-44C9-ABDC-B1D8128EFDA3}" type="sibTrans" cxnId="{79483D9D-04DE-438F-82CD-A4A83EA1CF82}">
      <dgm:prSet/>
      <dgm:spPr/>
      <dgm:t>
        <a:bodyPr/>
        <a:lstStyle/>
        <a:p>
          <a:endParaRPr lang="en-US"/>
        </a:p>
      </dgm:t>
    </dgm:pt>
    <dgm:pt modelId="{37E278F3-0946-45FF-BA1F-1A61ADE4C563}" type="pres">
      <dgm:prSet presAssocID="{BD9818FE-E473-46E0-9E2C-0E34D5CC95DB}" presName="linear" presStyleCnt="0">
        <dgm:presLayoutVars>
          <dgm:animLvl val="lvl"/>
          <dgm:resizeHandles val="exact"/>
        </dgm:presLayoutVars>
      </dgm:prSet>
      <dgm:spPr/>
    </dgm:pt>
    <dgm:pt modelId="{30D62F23-4518-4B00-B489-979FFFEE4D30}" type="pres">
      <dgm:prSet presAssocID="{EE67B1F6-018C-42FD-B6A2-D97017FC44A3}" presName="parentText" presStyleLbl="node1" presStyleIdx="0" presStyleCnt="2">
        <dgm:presLayoutVars>
          <dgm:chMax val="0"/>
          <dgm:bulletEnabled val="1"/>
        </dgm:presLayoutVars>
      </dgm:prSet>
      <dgm:spPr/>
    </dgm:pt>
    <dgm:pt modelId="{924CEAEF-AF11-4551-976F-7B1A460686D2}" type="pres">
      <dgm:prSet presAssocID="{ADEA0B9D-B807-41D6-9369-F30F3431EF99}" presName="spacer" presStyleCnt="0"/>
      <dgm:spPr/>
    </dgm:pt>
    <dgm:pt modelId="{C45569D3-FF62-4721-A37D-3AC07DAB0140}" type="pres">
      <dgm:prSet presAssocID="{5AA83D37-B546-4FEC-A6E1-6832881B2DB5}" presName="parentText" presStyleLbl="node1" presStyleIdx="1" presStyleCnt="2">
        <dgm:presLayoutVars>
          <dgm:chMax val="0"/>
          <dgm:bulletEnabled val="1"/>
        </dgm:presLayoutVars>
      </dgm:prSet>
      <dgm:spPr/>
    </dgm:pt>
  </dgm:ptLst>
  <dgm:cxnLst>
    <dgm:cxn modelId="{1E02750A-F17A-4A13-93EA-29D81C3D5F51}" srcId="{BD9818FE-E473-46E0-9E2C-0E34D5CC95DB}" destId="{EE67B1F6-018C-42FD-B6A2-D97017FC44A3}" srcOrd="0" destOrd="0" parTransId="{5244D611-9C1E-40EE-86E7-633FE3F85B43}" sibTransId="{ADEA0B9D-B807-41D6-9369-F30F3431EF99}"/>
    <dgm:cxn modelId="{F5ECE848-FEFB-46C1-B4F5-7D0594E13613}" type="presOf" srcId="{5AA83D37-B546-4FEC-A6E1-6832881B2DB5}" destId="{C45569D3-FF62-4721-A37D-3AC07DAB0140}" srcOrd="0" destOrd="0" presId="urn:microsoft.com/office/officeart/2005/8/layout/vList2"/>
    <dgm:cxn modelId="{79483D9D-04DE-438F-82CD-A4A83EA1CF82}" srcId="{BD9818FE-E473-46E0-9E2C-0E34D5CC95DB}" destId="{5AA83D37-B546-4FEC-A6E1-6832881B2DB5}" srcOrd="1" destOrd="0" parTransId="{DDB8165B-01B4-49E4-9018-270D03BCC8E7}" sibTransId="{F1EDCBA5-25F4-44C9-ABDC-B1D8128EFDA3}"/>
    <dgm:cxn modelId="{9C5016AB-277A-4546-AC6B-D44503BFCD22}" type="presOf" srcId="{EE67B1F6-018C-42FD-B6A2-D97017FC44A3}" destId="{30D62F23-4518-4B00-B489-979FFFEE4D30}" srcOrd="0" destOrd="0" presId="urn:microsoft.com/office/officeart/2005/8/layout/vList2"/>
    <dgm:cxn modelId="{CF4F72FF-106F-4555-BF2A-4BCDF74A3E05}" type="presOf" srcId="{BD9818FE-E473-46E0-9E2C-0E34D5CC95DB}" destId="{37E278F3-0946-45FF-BA1F-1A61ADE4C563}" srcOrd="0" destOrd="0" presId="urn:microsoft.com/office/officeart/2005/8/layout/vList2"/>
    <dgm:cxn modelId="{F5C1F2A1-2B56-4515-8439-678FA844D331}" type="presParOf" srcId="{37E278F3-0946-45FF-BA1F-1A61ADE4C563}" destId="{30D62F23-4518-4B00-B489-979FFFEE4D30}" srcOrd="0" destOrd="0" presId="urn:microsoft.com/office/officeart/2005/8/layout/vList2"/>
    <dgm:cxn modelId="{FC779CDE-54B7-4FBD-8B0B-98DECC730394}" type="presParOf" srcId="{37E278F3-0946-45FF-BA1F-1A61ADE4C563}" destId="{924CEAEF-AF11-4551-976F-7B1A460686D2}" srcOrd="1" destOrd="0" presId="urn:microsoft.com/office/officeart/2005/8/layout/vList2"/>
    <dgm:cxn modelId="{A58D943B-DB04-4422-B96A-8FDAF8C80E96}" type="presParOf" srcId="{37E278F3-0946-45FF-BA1F-1A61ADE4C563}" destId="{C45569D3-FF62-4721-A37D-3AC07DAB014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7111A8-2EBF-4A90-99E9-56F8DBB5BEF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3B0BF7F-3D0F-4FA5-9B77-9F354A30DA22}">
      <dgm:prSet/>
      <dgm:spPr>
        <a:solidFill>
          <a:srgbClr val="C00000"/>
        </a:solidFill>
      </dgm:spPr>
      <dgm:t>
        <a:bodyPr/>
        <a:lstStyle/>
        <a:p>
          <a:r>
            <a:rPr lang="en-US"/>
            <a:t>“But” instantly creates conflict and negativity – that you won’t make the effort</a:t>
          </a:r>
        </a:p>
      </dgm:t>
    </dgm:pt>
    <dgm:pt modelId="{A84F5B9C-BBA0-4F1C-9B96-2E73ED693311}" type="parTrans" cxnId="{ADD02160-1599-40EE-9EBF-DC30C2C88D2D}">
      <dgm:prSet/>
      <dgm:spPr/>
      <dgm:t>
        <a:bodyPr/>
        <a:lstStyle/>
        <a:p>
          <a:endParaRPr lang="en-US"/>
        </a:p>
      </dgm:t>
    </dgm:pt>
    <dgm:pt modelId="{8FCEAAFD-1E35-4AC5-A49C-2F749E6905D3}" type="sibTrans" cxnId="{ADD02160-1599-40EE-9EBF-DC30C2C88D2D}">
      <dgm:prSet/>
      <dgm:spPr/>
      <dgm:t>
        <a:bodyPr/>
        <a:lstStyle/>
        <a:p>
          <a:endParaRPr lang="en-US"/>
        </a:p>
      </dgm:t>
    </dgm:pt>
    <dgm:pt modelId="{65894567-F441-48B1-B5D4-0861B8F5312A}">
      <dgm:prSet/>
      <dgm:spPr>
        <a:solidFill>
          <a:schemeClr val="accent6"/>
        </a:solidFill>
      </dgm:spPr>
      <dgm:t>
        <a:bodyPr/>
        <a:lstStyle/>
        <a:p>
          <a:r>
            <a:rPr lang="en-US"/>
            <a:t>Replace “But” with “And”</a:t>
          </a:r>
        </a:p>
      </dgm:t>
    </dgm:pt>
    <dgm:pt modelId="{EAC71664-B4B9-4622-BE34-1DF0C8522F0E}" type="parTrans" cxnId="{3F108A31-EBC2-4BF4-AA45-01B0CFD4A569}">
      <dgm:prSet/>
      <dgm:spPr/>
      <dgm:t>
        <a:bodyPr/>
        <a:lstStyle/>
        <a:p>
          <a:endParaRPr lang="en-US"/>
        </a:p>
      </dgm:t>
    </dgm:pt>
    <dgm:pt modelId="{80AE78CD-EB12-4516-8DF4-388BF70E4ACA}" type="sibTrans" cxnId="{3F108A31-EBC2-4BF4-AA45-01B0CFD4A569}">
      <dgm:prSet/>
      <dgm:spPr/>
      <dgm:t>
        <a:bodyPr/>
        <a:lstStyle/>
        <a:p>
          <a:endParaRPr lang="en-US"/>
        </a:p>
      </dgm:t>
    </dgm:pt>
    <dgm:pt modelId="{1F31955E-3AD2-49DA-A091-1915F52DEB0F}" type="pres">
      <dgm:prSet presAssocID="{A17111A8-2EBF-4A90-99E9-56F8DBB5BEF2}" presName="diagram" presStyleCnt="0">
        <dgm:presLayoutVars>
          <dgm:chPref val="1"/>
          <dgm:dir/>
          <dgm:animOne val="branch"/>
          <dgm:animLvl val="lvl"/>
          <dgm:resizeHandles/>
        </dgm:presLayoutVars>
      </dgm:prSet>
      <dgm:spPr/>
    </dgm:pt>
    <dgm:pt modelId="{006D42D0-817E-4DDF-B0E1-605BAA06BEEC}" type="pres">
      <dgm:prSet presAssocID="{93B0BF7F-3D0F-4FA5-9B77-9F354A30DA22}" presName="root" presStyleCnt="0"/>
      <dgm:spPr/>
    </dgm:pt>
    <dgm:pt modelId="{72965F0F-B031-427E-96D1-9E3D59D23982}" type="pres">
      <dgm:prSet presAssocID="{93B0BF7F-3D0F-4FA5-9B77-9F354A30DA22}" presName="rootComposite" presStyleCnt="0"/>
      <dgm:spPr/>
    </dgm:pt>
    <dgm:pt modelId="{03E6ABA4-4D21-4C4C-BD06-F54BE950F082}" type="pres">
      <dgm:prSet presAssocID="{93B0BF7F-3D0F-4FA5-9B77-9F354A30DA22}" presName="rootText" presStyleLbl="node1" presStyleIdx="0" presStyleCnt="2"/>
      <dgm:spPr/>
    </dgm:pt>
    <dgm:pt modelId="{9F6B88C1-A83E-48D3-862C-45760BFD0D8E}" type="pres">
      <dgm:prSet presAssocID="{93B0BF7F-3D0F-4FA5-9B77-9F354A30DA22}" presName="rootConnector" presStyleLbl="node1" presStyleIdx="0" presStyleCnt="2"/>
      <dgm:spPr/>
    </dgm:pt>
    <dgm:pt modelId="{FC6599CB-D557-4EE8-9AAE-BDB21E6E8683}" type="pres">
      <dgm:prSet presAssocID="{93B0BF7F-3D0F-4FA5-9B77-9F354A30DA22}" presName="childShape" presStyleCnt="0"/>
      <dgm:spPr/>
    </dgm:pt>
    <dgm:pt modelId="{970230EB-C3D1-45F8-BAE7-B9749FA07605}" type="pres">
      <dgm:prSet presAssocID="{65894567-F441-48B1-B5D4-0861B8F5312A}" presName="root" presStyleCnt="0"/>
      <dgm:spPr/>
    </dgm:pt>
    <dgm:pt modelId="{CABA1E5F-4C89-4CC8-8592-BF553ACFA0C6}" type="pres">
      <dgm:prSet presAssocID="{65894567-F441-48B1-B5D4-0861B8F5312A}" presName="rootComposite" presStyleCnt="0"/>
      <dgm:spPr/>
    </dgm:pt>
    <dgm:pt modelId="{84FC1A5B-8D4D-48C0-8043-CBA5A67272CF}" type="pres">
      <dgm:prSet presAssocID="{65894567-F441-48B1-B5D4-0861B8F5312A}" presName="rootText" presStyleLbl="node1" presStyleIdx="1" presStyleCnt="2"/>
      <dgm:spPr/>
    </dgm:pt>
    <dgm:pt modelId="{4A3BA539-AE2B-41D6-AE4A-2BC9960B70B1}" type="pres">
      <dgm:prSet presAssocID="{65894567-F441-48B1-B5D4-0861B8F5312A}" presName="rootConnector" presStyleLbl="node1" presStyleIdx="1" presStyleCnt="2"/>
      <dgm:spPr/>
    </dgm:pt>
    <dgm:pt modelId="{9C61BAB7-9335-4249-8166-C37EF576C8FE}" type="pres">
      <dgm:prSet presAssocID="{65894567-F441-48B1-B5D4-0861B8F5312A}" presName="childShape" presStyleCnt="0"/>
      <dgm:spPr/>
    </dgm:pt>
  </dgm:ptLst>
  <dgm:cxnLst>
    <dgm:cxn modelId="{AA988106-D03A-43F1-BE1E-B7CE77CA9271}" type="presOf" srcId="{65894567-F441-48B1-B5D4-0861B8F5312A}" destId="{84FC1A5B-8D4D-48C0-8043-CBA5A67272CF}" srcOrd="0" destOrd="0" presId="urn:microsoft.com/office/officeart/2005/8/layout/hierarchy3"/>
    <dgm:cxn modelId="{3F108A31-EBC2-4BF4-AA45-01B0CFD4A569}" srcId="{A17111A8-2EBF-4A90-99E9-56F8DBB5BEF2}" destId="{65894567-F441-48B1-B5D4-0861B8F5312A}" srcOrd="1" destOrd="0" parTransId="{EAC71664-B4B9-4622-BE34-1DF0C8522F0E}" sibTransId="{80AE78CD-EB12-4516-8DF4-388BF70E4ACA}"/>
    <dgm:cxn modelId="{91445034-AF25-40D4-B76A-53C76EB29BBD}" type="presOf" srcId="{93B0BF7F-3D0F-4FA5-9B77-9F354A30DA22}" destId="{03E6ABA4-4D21-4C4C-BD06-F54BE950F082}" srcOrd="0" destOrd="0" presId="urn:microsoft.com/office/officeart/2005/8/layout/hierarchy3"/>
    <dgm:cxn modelId="{ADD02160-1599-40EE-9EBF-DC30C2C88D2D}" srcId="{A17111A8-2EBF-4A90-99E9-56F8DBB5BEF2}" destId="{93B0BF7F-3D0F-4FA5-9B77-9F354A30DA22}" srcOrd="0" destOrd="0" parTransId="{A84F5B9C-BBA0-4F1C-9B96-2E73ED693311}" sibTransId="{8FCEAAFD-1E35-4AC5-A49C-2F749E6905D3}"/>
    <dgm:cxn modelId="{3B7FAA46-AE0D-4477-8B6E-AA954EE2C693}" type="presOf" srcId="{65894567-F441-48B1-B5D4-0861B8F5312A}" destId="{4A3BA539-AE2B-41D6-AE4A-2BC9960B70B1}" srcOrd="1" destOrd="0" presId="urn:microsoft.com/office/officeart/2005/8/layout/hierarchy3"/>
    <dgm:cxn modelId="{5818416C-06BF-4CB5-863C-5322A74C1F12}" type="presOf" srcId="{A17111A8-2EBF-4A90-99E9-56F8DBB5BEF2}" destId="{1F31955E-3AD2-49DA-A091-1915F52DEB0F}" srcOrd="0" destOrd="0" presId="urn:microsoft.com/office/officeart/2005/8/layout/hierarchy3"/>
    <dgm:cxn modelId="{76B5326F-AD00-4A8F-A38E-151E0A7B9F04}" type="presOf" srcId="{93B0BF7F-3D0F-4FA5-9B77-9F354A30DA22}" destId="{9F6B88C1-A83E-48D3-862C-45760BFD0D8E}" srcOrd="1" destOrd="0" presId="urn:microsoft.com/office/officeart/2005/8/layout/hierarchy3"/>
    <dgm:cxn modelId="{DCAF628E-CE60-4BFA-AB98-6E2F9715FBAD}" type="presParOf" srcId="{1F31955E-3AD2-49DA-A091-1915F52DEB0F}" destId="{006D42D0-817E-4DDF-B0E1-605BAA06BEEC}" srcOrd="0" destOrd="0" presId="urn:microsoft.com/office/officeart/2005/8/layout/hierarchy3"/>
    <dgm:cxn modelId="{AA7762B5-67E5-4C2D-A490-53B625178192}" type="presParOf" srcId="{006D42D0-817E-4DDF-B0E1-605BAA06BEEC}" destId="{72965F0F-B031-427E-96D1-9E3D59D23982}" srcOrd="0" destOrd="0" presId="urn:microsoft.com/office/officeart/2005/8/layout/hierarchy3"/>
    <dgm:cxn modelId="{CC58B70D-8D36-4681-9169-29026BAB928F}" type="presParOf" srcId="{72965F0F-B031-427E-96D1-9E3D59D23982}" destId="{03E6ABA4-4D21-4C4C-BD06-F54BE950F082}" srcOrd="0" destOrd="0" presId="urn:microsoft.com/office/officeart/2005/8/layout/hierarchy3"/>
    <dgm:cxn modelId="{CFDAC232-0C64-40BF-8E72-823293FD79AC}" type="presParOf" srcId="{72965F0F-B031-427E-96D1-9E3D59D23982}" destId="{9F6B88C1-A83E-48D3-862C-45760BFD0D8E}" srcOrd="1" destOrd="0" presId="urn:microsoft.com/office/officeart/2005/8/layout/hierarchy3"/>
    <dgm:cxn modelId="{5949BBB3-8D4B-479B-A26D-C97A06290DC4}" type="presParOf" srcId="{006D42D0-817E-4DDF-B0E1-605BAA06BEEC}" destId="{FC6599CB-D557-4EE8-9AAE-BDB21E6E8683}" srcOrd="1" destOrd="0" presId="urn:microsoft.com/office/officeart/2005/8/layout/hierarchy3"/>
    <dgm:cxn modelId="{D609DB93-9411-4A50-8722-CB3E271F2E9C}" type="presParOf" srcId="{1F31955E-3AD2-49DA-A091-1915F52DEB0F}" destId="{970230EB-C3D1-45F8-BAE7-B9749FA07605}" srcOrd="1" destOrd="0" presId="urn:microsoft.com/office/officeart/2005/8/layout/hierarchy3"/>
    <dgm:cxn modelId="{7CDF88EF-8988-47B1-96E0-A0470BCEC136}" type="presParOf" srcId="{970230EB-C3D1-45F8-BAE7-B9749FA07605}" destId="{CABA1E5F-4C89-4CC8-8592-BF553ACFA0C6}" srcOrd="0" destOrd="0" presId="urn:microsoft.com/office/officeart/2005/8/layout/hierarchy3"/>
    <dgm:cxn modelId="{7B125858-F2F6-4966-8973-D132556BB918}" type="presParOf" srcId="{CABA1E5F-4C89-4CC8-8592-BF553ACFA0C6}" destId="{84FC1A5B-8D4D-48C0-8043-CBA5A67272CF}" srcOrd="0" destOrd="0" presId="urn:microsoft.com/office/officeart/2005/8/layout/hierarchy3"/>
    <dgm:cxn modelId="{6C048D39-7964-4FCB-AC01-49098F787981}" type="presParOf" srcId="{CABA1E5F-4C89-4CC8-8592-BF553ACFA0C6}" destId="{4A3BA539-AE2B-41D6-AE4A-2BC9960B70B1}" srcOrd="1" destOrd="0" presId="urn:microsoft.com/office/officeart/2005/8/layout/hierarchy3"/>
    <dgm:cxn modelId="{0D6D0B87-6118-41B0-8742-4452B2CB457A}" type="presParOf" srcId="{970230EB-C3D1-45F8-BAE7-B9749FA07605}" destId="{9C61BAB7-9335-4249-8166-C37EF576C8F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584E1-A3F8-442E-A28E-F012B4F8B8CC}">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86ED4D2B-BA78-496A-9E6C-EE73DA863B6A}">
      <dsp:nvSpPr>
        <dsp:cNvPr id="0" name=""/>
        <dsp:cNvSpPr/>
      </dsp:nvSpPr>
      <dsp:spPr>
        <a:xfrm>
          <a:off x="2092" y="573182"/>
          <a:ext cx="2241239" cy="1344743"/>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Better serve our clients</a:t>
          </a:r>
        </a:p>
      </dsp:txBody>
      <dsp:txXfrm>
        <a:off x="2092" y="573182"/>
        <a:ext cx="2241239" cy="1344743"/>
      </dsp:txXfrm>
    </dsp:sp>
    <dsp:sp modelId="{9C90B2BE-F780-48C8-B689-C502907EE674}">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2976"/>
        <a:ext cx="25774" cy="5154"/>
      </dsp:txXfrm>
    </dsp:sp>
    <dsp:sp modelId="{3A0944A6-C2BE-4753-8A53-1F2A59277262}">
      <dsp:nvSpPr>
        <dsp:cNvPr id="0" name=""/>
        <dsp:cNvSpPr/>
      </dsp:nvSpPr>
      <dsp:spPr>
        <a:xfrm>
          <a:off x="2758817" y="573182"/>
          <a:ext cx="2241239" cy="1344743"/>
        </a:xfrm>
        <a:prstGeom prst="rect">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Be perceived as serving our clients better </a:t>
          </a:r>
        </a:p>
      </dsp:txBody>
      <dsp:txXfrm>
        <a:off x="2758817" y="573182"/>
        <a:ext cx="2241239" cy="1344743"/>
      </dsp:txXfrm>
    </dsp:sp>
    <dsp:sp modelId="{E036C9B6-A390-42EF-9335-B28787162C03}">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2806A958-B041-4170-BD4A-C7F6B86EBE44}">
      <dsp:nvSpPr>
        <dsp:cNvPr id="0" name=""/>
        <dsp:cNvSpPr/>
      </dsp:nvSpPr>
      <dsp:spPr>
        <a:xfrm>
          <a:off x="5515542" y="573182"/>
          <a:ext cx="2241239" cy="1344743"/>
        </a:xfrm>
        <a:prstGeom prst="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Have returning clients</a:t>
          </a:r>
        </a:p>
      </dsp:txBody>
      <dsp:txXfrm>
        <a:off x="5515542" y="573182"/>
        <a:ext cx="2241239" cy="1344743"/>
      </dsp:txXfrm>
    </dsp:sp>
    <dsp:sp modelId="{6490ED11-B7A8-41FB-932C-06C57F356C84}">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CFBD3B0C-8E42-476A-BC75-2E48E700DB81}">
      <dsp:nvSpPr>
        <dsp:cNvPr id="0" name=""/>
        <dsp:cNvSpPr/>
      </dsp:nvSpPr>
      <dsp:spPr>
        <a:xfrm>
          <a:off x="8272267" y="573182"/>
          <a:ext cx="2241239" cy="1344743"/>
        </a:xfrm>
        <a:prstGeom prst="rect">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Have raving and paying clients</a:t>
          </a:r>
        </a:p>
      </dsp:txBody>
      <dsp:txXfrm>
        <a:off x="8272267" y="573182"/>
        <a:ext cx="2241239" cy="1344743"/>
      </dsp:txXfrm>
    </dsp:sp>
    <dsp:sp modelId="{C7D3A652-264E-48DF-A89F-BBCCDFF48FD0}">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7139BA56-7D0E-4168-A35D-2BA2E41D4FA0}">
      <dsp:nvSpPr>
        <dsp:cNvPr id="0" name=""/>
        <dsp:cNvSpPr/>
      </dsp:nvSpPr>
      <dsp:spPr>
        <a:xfrm>
          <a:off x="2092" y="2433411"/>
          <a:ext cx="2241239" cy="1344743"/>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Have referring clients</a:t>
          </a:r>
        </a:p>
      </dsp:txBody>
      <dsp:txXfrm>
        <a:off x="2092" y="2433411"/>
        <a:ext cx="2241239" cy="1344743"/>
      </dsp:txXfrm>
    </dsp:sp>
    <dsp:sp modelId="{BD8378AC-B668-4AE6-96EA-6CA4EABEACBC}">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0DEA7BFC-8364-4A84-B44C-9E2E6EB676F3}">
      <dsp:nvSpPr>
        <dsp:cNvPr id="0" name=""/>
        <dsp:cNvSpPr/>
      </dsp:nvSpPr>
      <dsp:spPr>
        <a:xfrm>
          <a:off x="2758817" y="2433411"/>
          <a:ext cx="2241239" cy="1344743"/>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Be more appreciated for the work we do</a:t>
          </a:r>
        </a:p>
      </dsp:txBody>
      <dsp:txXfrm>
        <a:off x="2758817" y="2433411"/>
        <a:ext cx="2241239" cy="1344743"/>
      </dsp:txXfrm>
    </dsp:sp>
    <dsp:sp modelId="{F69BC4BB-FEE4-423A-924B-644D8754FBB0}">
      <dsp:nvSpPr>
        <dsp:cNvPr id="0" name=""/>
        <dsp:cNvSpPr/>
      </dsp:nvSpPr>
      <dsp:spPr>
        <a:xfrm>
          <a:off x="7754982" y="3060063"/>
          <a:ext cx="484885" cy="91440"/>
        </a:xfrm>
        <a:custGeom>
          <a:avLst/>
          <a:gdLst/>
          <a:ahLst/>
          <a:cxnLst/>
          <a:rect l="0" t="0" r="0" b="0"/>
          <a:pathLst>
            <a:path>
              <a:moveTo>
                <a:pt x="0" y="45720"/>
              </a:moveTo>
              <a:lnTo>
                <a:pt x="484885"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103206"/>
        <a:ext cx="25774" cy="5154"/>
      </dsp:txXfrm>
    </dsp:sp>
    <dsp:sp modelId="{852C04DD-6A1E-4EFF-9783-2B6990B88F82}">
      <dsp:nvSpPr>
        <dsp:cNvPr id="0" name=""/>
        <dsp:cNvSpPr/>
      </dsp:nvSpPr>
      <dsp:spPr>
        <a:xfrm>
          <a:off x="5515542" y="2433411"/>
          <a:ext cx="2241239" cy="1344743"/>
        </a:xfrm>
        <a:prstGeom prst="rect">
          <a:avLst/>
        </a:prstGeom>
        <a:solidFill>
          <a:schemeClr val="bg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Understand customer service: everyone is a customer!</a:t>
          </a:r>
        </a:p>
      </dsp:txBody>
      <dsp:txXfrm>
        <a:off x="5515542" y="2433411"/>
        <a:ext cx="2241239" cy="1344743"/>
      </dsp:txXfrm>
    </dsp:sp>
    <dsp:sp modelId="{55995D13-FD95-4FBA-86CF-1F8AEF002439}">
      <dsp:nvSpPr>
        <dsp:cNvPr id="0" name=""/>
        <dsp:cNvSpPr/>
      </dsp:nvSpPr>
      <dsp:spPr>
        <a:xfrm>
          <a:off x="8272267" y="2433411"/>
          <a:ext cx="2241239" cy="1344743"/>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We can do the best work and win a lot and not be invited back! Consulting skills matter as much as the professional skills.</a:t>
          </a:r>
        </a:p>
      </dsp:txBody>
      <dsp:txXfrm>
        <a:off x="8272267" y="2433411"/>
        <a:ext cx="2241239" cy="13447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9E596-D129-44E5-8515-17364743E381}">
      <dsp:nvSpPr>
        <dsp:cNvPr id="0" name=""/>
        <dsp:cNvSpPr/>
      </dsp:nvSpPr>
      <dsp:spPr>
        <a:xfrm>
          <a:off x="0" y="117178"/>
          <a:ext cx="6002110" cy="67128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Reject the "One-Size-Fits-All" Mindset: </a:t>
          </a:r>
          <a:r>
            <a:rPr lang="en-US" sz="1200" kern="1200"/>
            <a:t>Our</a:t>
          </a:r>
          <a:r>
            <a:rPr lang="en-US" sz="1200" b="1" kern="1200"/>
            <a:t> </a:t>
          </a:r>
          <a:r>
            <a:rPr lang="en-US" sz="1200" kern="1200"/>
            <a:t>processes must be flexible and adaptable to different client organizations, circumstances, and the unique needs of each client.</a:t>
          </a:r>
        </a:p>
      </dsp:txBody>
      <dsp:txXfrm>
        <a:off x="32770" y="149948"/>
        <a:ext cx="5936570" cy="605747"/>
      </dsp:txXfrm>
    </dsp:sp>
    <dsp:sp modelId="{9F772E45-4B21-499C-9474-197B0C3ABCAD}">
      <dsp:nvSpPr>
        <dsp:cNvPr id="0" name=""/>
        <dsp:cNvSpPr/>
      </dsp:nvSpPr>
      <dsp:spPr>
        <a:xfrm>
          <a:off x="0" y="823025"/>
          <a:ext cx="6002110" cy="671287"/>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Understand the Context: </a:t>
          </a:r>
          <a:r>
            <a:rPr lang="en-US" sz="1200" kern="1200"/>
            <a:t>Be mindful that strategies effective in a large business may not work in a small one, just as what works in one industry may not work in another. Similarly, approaches suitable for the Department of Defense might not be effective in civilian agencies.</a:t>
          </a:r>
        </a:p>
      </dsp:txBody>
      <dsp:txXfrm>
        <a:off x="32770" y="855795"/>
        <a:ext cx="5936570" cy="605747"/>
      </dsp:txXfrm>
    </dsp:sp>
    <dsp:sp modelId="{4A08C4E7-04EE-404F-A038-B06E47E71772}">
      <dsp:nvSpPr>
        <dsp:cNvPr id="0" name=""/>
        <dsp:cNvSpPr/>
      </dsp:nvSpPr>
      <dsp:spPr>
        <a:xfrm>
          <a:off x="0" y="1528873"/>
          <a:ext cx="6002110" cy="671287"/>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Assess the Client's Culture: </a:t>
          </a:r>
          <a:r>
            <a:rPr lang="en-US" sz="1200" kern="1200"/>
            <a:t>At the start of a project, evaluate soft factors such as the client's organizational culture, management style, business development resources, values, and behaviors. This provides invaluable insights into their expectations and modus operandi.</a:t>
          </a:r>
        </a:p>
      </dsp:txBody>
      <dsp:txXfrm>
        <a:off x="32770" y="1561643"/>
        <a:ext cx="5936570" cy="605747"/>
      </dsp:txXfrm>
    </dsp:sp>
    <dsp:sp modelId="{4761E429-C3D2-4AB6-82EB-0DFEAD0A5970}">
      <dsp:nvSpPr>
        <dsp:cNvPr id="0" name=""/>
        <dsp:cNvSpPr/>
      </dsp:nvSpPr>
      <dsp:spPr>
        <a:xfrm>
          <a:off x="0" y="2234720"/>
          <a:ext cx="6002110" cy="671287"/>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Embrace Adaptability: </a:t>
          </a:r>
          <a:r>
            <a:rPr lang="en-US" sz="1200" kern="1200"/>
            <a:t>Great consultants are adaptable, able to easily adjust to new projects, work cultures, and colleagues. Their focus remains on getting the job done efficiently and effectively, regardless of the surrounding variables.</a:t>
          </a:r>
        </a:p>
      </dsp:txBody>
      <dsp:txXfrm>
        <a:off x="32770" y="2267490"/>
        <a:ext cx="5936570" cy="605747"/>
      </dsp:txXfrm>
    </dsp:sp>
    <dsp:sp modelId="{D9AB0AE2-E820-4C32-84DE-269A06E2A354}">
      <dsp:nvSpPr>
        <dsp:cNvPr id="0" name=""/>
        <dsp:cNvSpPr/>
      </dsp:nvSpPr>
      <dsp:spPr>
        <a:xfrm>
          <a:off x="0" y="2940568"/>
          <a:ext cx="6002110" cy="67128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Persist and Learn: </a:t>
          </a:r>
          <a:r>
            <a:rPr lang="en-US" sz="1200" kern="1200"/>
            <a:t>Don't be deterred by friction or unforeseen circumstances. Be resilient, learn from negative feedback, and use it as a steppingstone to improvement and success.</a:t>
          </a:r>
        </a:p>
      </dsp:txBody>
      <dsp:txXfrm>
        <a:off x="32770" y="2973338"/>
        <a:ext cx="5936570" cy="605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0DA39-D0C6-4AFE-B586-56F3B5C3D985}">
      <dsp:nvSpPr>
        <dsp:cNvPr id="0" name=""/>
        <dsp:cNvSpPr/>
      </dsp:nvSpPr>
      <dsp:spPr>
        <a:xfrm>
          <a:off x="0" y="1550"/>
          <a:ext cx="6002110" cy="6091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Many people will enjoy career in a handful of companies </a:t>
          </a:r>
        </a:p>
      </dsp:txBody>
      <dsp:txXfrm>
        <a:off x="29739" y="31289"/>
        <a:ext cx="5942632" cy="549721"/>
      </dsp:txXfrm>
    </dsp:sp>
    <dsp:sp modelId="{6C1833A0-52B9-4302-81E5-A751EE15E8A6}">
      <dsp:nvSpPr>
        <dsp:cNvPr id="0" name=""/>
        <dsp:cNvSpPr/>
      </dsp:nvSpPr>
      <dsp:spPr>
        <a:xfrm>
          <a:off x="0" y="624897"/>
          <a:ext cx="6002110" cy="609199"/>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 get to work with every size companies</a:t>
          </a:r>
        </a:p>
      </dsp:txBody>
      <dsp:txXfrm>
        <a:off x="29739" y="654636"/>
        <a:ext cx="5942632" cy="549721"/>
      </dsp:txXfrm>
    </dsp:sp>
    <dsp:sp modelId="{4B8FFE67-2655-4540-A059-7BDED6D7BEDB}">
      <dsp:nvSpPr>
        <dsp:cNvPr id="0" name=""/>
        <dsp:cNvSpPr/>
      </dsp:nvSpPr>
      <dsp:spPr>
        <a:xfrm>
          <a:off x="0" y="1248243"/>
          <a:ext cx="6002110" cy="609199"/>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Across a variety of industries</a:t>
          </a:r>
        </a:p>
      </dsp:txBody>
      <dsp:txXfrm>
        <a:off x="29739" y="1277982"/>
        <a:ext cx="5942632" cy="549721"/>
      </dsp:txXfrm>
    </dsp:sp>
    <dsp:sp modelId="{89D7CB96-3187-4CCB-9E2B-F8935ADE973F}">
      <dsp:nvSpPr>
        <dsp:cNvPr id="0" name=""/>
        <dsp:cNvSpPr/>
      </dsp:nvSpPr>
      <dsp:spPr>
        <a:xfrm>
          <a:off x="0" y="1871590"/>
          <a:ext cx="6002110" cy="609199"/>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Get access to leadership</a:t>
          </a:r>
        </a:p>
      </dsp:txBody>
      <dsp:txXfrm>
        <a:off x="29739" y="1901329"/>
        <a:ext cx="5942632" cy="549721"/>
      </dsp:txXfrm>
    </dsp:sp>
    <dsp:sp modelId="{28435AB4-57D0-40F4-A58A-33A35F397FC3}">
      <dsp:nvSpPr>
        <dsp:cNvPr id="0" name=""/>
        <dsp:cNvSpPr/>
      </dsp:nvSpPr>
      <dsp:spPr>
        <a:xfrm>
          <a:off x="0" y="2494937"/>
          <a:ext cx="6002110" cy="609199"/>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 privy to internal politics and gain insight few at the company have</a:t>
          </a:r>
        </a:p>
      </dsp:txBody>
      <dsp:txXfrm>
        <a:off x="29739" y="2524676"/>
        <a:ext cx="5942632" cy="549721"/>
      </dsp:txXfrm>
    </dsp:sp>
    <dsp:sp modelId="{739F15C6-8E5B-408F-8B95-8286DD536D42}">
      <dsp:nvSpPr>
        <dsp:cNvPr id="0" name=""/>
        <dsp:cNvSpPr/>
      </dsp:nvSpPr>
      <dsp:spPr>
        <a:xfrm>
          <a:off x="0" y="3118283"/>
          <a:ext cx="6002110" cy="60919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exposure to business world is enormous and it makes us grow as professionals</a:t>
          </a:r>
        </a:p>
      </dsp:txBody>
      <dsp:txXfrm>
        <a:off x="29739" y="3148022"/>
        <a:ext cx="5942632" cy="549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B513D-AEA2-4FC9-8A7C-293958E37296}">
      <dsp:nvSpPr>
        <dsp:cNvPr id="0" name=""/>
        <dsp:cNvSpPr/>
      </dsp:nvSpPr>
      <dsp:spPr>
        <a:xfrm>
          <a:off x="0" y="55268"/>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Representing OST</a:t>
          </a:r>
        </a:p>
      </dsp:txBody>
      <dsp:txXfrm>
        <a:off x="23417" y="78685"/>
        <a:ext cx="10468766" cy="432866"/>
      </dsp:txXfrm>
    </dsp:sp>
    <dsp:sp modelId="{5C44E092-DA2D-4ED7-886E-A1579F030403}">
      <dsp:nvSpPr>
        <dsp:cNvPr id="0" name=""/>
        <dsp:cNvSpPr/>
      </dsp:nvSpPr>
      <dsp:spPr>
        <a:xfrm>
          <a:off x="0" y="5925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OST Teamwork and Resources</a:t>
          </a:r>
        </a:p>
      </dsp:txBody>
      <dsp:txXfrm>
        <a:off x="23417" y="615986"/>
        <a:ext cx="10468766" cy="432866"/>
      </dsp:txXfrm>
    </dsp:sp>
    <dsp:sp modelId="{EEF99AD6-3E9B-4296-8116-EE8A86E7DA0E}">
      <dsp:nvSpPr>
        <dsp:cNvPr id="0" name=""/>
        <dsp:cNvSpPr/>
      </dsp:nvSpPr>
      <dsp:spPr>
        <a:xfrm>
          <a:off x="0" y="11298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Ethics as OST Consultant</a:t>
          </a:r>
        </a:p>
      </dsp:txBody>
      <dsp:txXfrm>
        <a:off x="23417" y="1153286"/>
        <a:ext cx="10468766" cy="432866"/>
      </dsp:txXfrm>
    </dsp:sp>
    <dsp:sp modelId="{E7FD517C-3F05-429B-8047-B65D4D53AFF8}">
      <dsp:nvSpPr>
        <dsp:cNvPr id="0" name=""/>
        <dsp:cNvSpPr/>
      </dsp:nvSpPr>
      <dsp:spPr>
        <a:xfrm>
          <a:off x="0" y="16671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Consultant Mindset and Psychology</a:t>
          </a:r>
        </a:p>
      </dsp:txBody>
      <dsp:txXfrm>
        <a:off x="23417" y="1690586"/>
        <a:ext cx="10468766" cy="432866"/>
      </dsp:txXfrm>
    </dsp:sp>
    <dsp:sp modelId="{FD50B38F-61BA-437E-8454-B78EDEF75BC7}">
      <dsp:nvSpPr>
        <dsp:cNvPr id="0" name=""/>
        <dsp:cNvSpPr/>
      </dsp:nvSpPr>
      <dsp:spPr>
        <a:xfrm>
          <a:off x="0" y="22044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Managing Client Relationship</a:t>
          </a:r>
        </a:p>
      </dsp:txBody>
      <dsp:txXfrm>
        <a:off x="23417" y="2227886"/>
        <a:ext cx="10468766" cy="432866"/>
      </dsp:txXfrm>
    </dsp:sp>
    <dsp:sp modelId="{FABE890A-3461-4CC7-8268-92B67111015F}">
      <dsp:nvSpPr>
        <dsp:cNvPr id="0" name=""/>
        <dsp:cNvSpPr/>
      </dsp:nvSpPr>
      <dsp:spPr>
        <a:xfrm>
          <a:off x="0" y="27417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Managing Difficult Client Behaviors</a:t>
          </a:r>
        </a:p>
      </dsp:txBody>
      <dsp:txXfrm>
        <a:off x="23417" y="2765186"/>
        <a:ext cx="10468766" cy="432866"/>
      </dsp:txXfrm>
    </dsp:sp>
    <dsp:sp modelId="{ACCF791D-E27E-4185-BC82-A5D00FA4D86B}">
      <dsp:nvSpPr>
        <dsp:cNvPr id="0" name=""/>
        <dsp:cNvSpPr/>
      </dsp:nvSpPr>
      <dsp:spPr>
        <a:xfrm>
          <a:off x="0" y="32790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Avoiding Costly Mistakes</a:t>
          </a:r>
        </a:p>
      </dsp:txBody>
      <dsp:txXfrm>
        <a:off x="23417" y="3302486"/>
        <a:ext cx="10468766" cy="432866"/>
      </dsp:txXfrm>
    </dsp:sp>
    <dsp:sp modelId="{C719C1E3-88C1-4E3B-8C11-0C5A01AE4E05}">
      <dsp:nvSpPr>
        <dsp:cNvPr id="0" name=""/>
        <dsp:cNvSpPr/>
      </dsp:nvSpPr>
      <dsp:spPr>
        <a:xfrm>
          <a:off x="0" y="38163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Money Matters and Risk Management</a:t>
          </a:r>
        </a:p>
      </dsp:txBody>
      <dsp:txXfrm>
        <a:off x="23417" y="3839786"/>
        <a:ext cx="10468766" cy="432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14FA4-3EE6-4D06-BB3D-CFD7D9B9A83E}">
      <dsp:nvSpPr>
        <dsp:cNvPr id="0" name=""/>
        <dsp:cNvSpPr/>
      </dsp:nvSpPr>
      <dsp:spPr>
        <a:xfrm>
          <a:off x="212335" y="1507711"/>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BD4EB5-9603-4E85-9F23-699605898AEC}">
      <dsp:nvSpPr>
        <dsp:cNvPr id="0" name=""/>
        <dsp:cNvSpPr/>
      </dsp:nvSpPr>
      <dsp:spPr>
        <a:xfrm>
          <a:off x="492877" y="1788253"/>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5470FA-7BC4-4639-97FD-2C4B257D66CF}">
      <dsp:nvSpPr>
        <dsp:cNvPr id="0" name=""/>
        <dsp:cNvSpPr/>
      </dsp:nvSpPr>
      <dsp:spPr>
        <a:xfrm>
          <a:off x="1834517"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In a group, provide examples of the assigned core value recently applied in the company</a:t>
          </a:r>
        </a:p>
      </dsp:txBody>
      <dsp:txXfrm>
        <a:off x="1834517" y="1507711"/>
        <a:ext cx="3148942" cy="1335915"/>
      </dsp:txXfrm>
    </dsp:sp>
    <dsp:sp modelId="{FFC284CB-16BE-4122-9D82-C86CD0978FAD}">
      <dsp:nvSpPr>
        <dsp:cNvPr id="0" name=""/>
        <dsp:cNvSpPr/>
      </dsp:nvSpPr>
      <dsp:spPr>
        <a:xfrm>
          <a:off x="5532139" y="1507711"/>
          <a:ext cx="1335915" cy="1335915"/>
        </a:xfrm>
        <a:prstGeom prst="ellipse">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AE0163E4-471E-4A2D-A7CD-2F7A5CC655B2}">
      <dsp:nvSpPr>
        <dsp:cNvPr id="0" name=""/>
        <dsp:cNvSpPr/>
      </dsp:nvSpPr>
      <dsp:spPr>
        <a:xfrm>
          <a:off x="5812681" y="1788253"/>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8FD983-CFAC-49E6-9EE7-901D549397F6}">
      <dsp:nvSpPr>
        <dsp:cNvPr id="0" name=""/>
        <dsp:cNvSpPr/>
      </dsp:nvSpPr>
      <dsp:spPr>
        <a:xfrm>
          <a:off x="7154322"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Discuss a situation where we have seen this value NOT being applied by our clients internally and where we make a difference</a:t>
          </a:r>
        </a:p>
      </dsp:txBody>
      <dsp:txXfrm>
        <a:off x="7154322" y="1507711"/>
        <a:ext cx="3148942" cy="13359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FBD8A-623B-48DC-8040-863DE7F46B8F}">
      <dsp:nvSpPr>
        <dsp:cNvPr id="0" name=""/>
        <dsp:cNvSpPr/>
      </dsp:nvSpPr>
      <dsp:spPr>
        <a:xfrm>
          <a:off x="7438" y="61975"/>
          <a:ext cx="2544259" cy="76327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Learn</a:t>
          </a:r>
        </a:p>
      </dsp:txBody>
      <dsp:txXfrm>
        <a:off x="7438" y="61975"/>
        <a:ext cx="2544259" cy="763277"/>
      </dsp:txXfrm>
    </dsp:sp>
    <dsp:sp modelId="{606ACA84-D972-4F2E-BD0A-FBE2AB572C08}">
      <dsp:nvSpPr>
        <dsp:cNvPr id="0" name=""/>
        <dsp:cNvSpPr/>
      </dsp:nvSpPr>
      <dsp:spPr>
        <a:xfrm>
          <a:off x="7438" y="825253"/>
          <a:ext cx="2544259" cy="34641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00100">
            <a:lnSpc>
              <a:spcPct val="90000"/>
            </a:lnSpc>
            <a:spcBef>
              <a:spcPct val="0"/>
            </a:spcBef>
            <a:spcAft>
              <a:spcPct val="35000"/>
            </a:spcAft>
            <a:buNone/>
          </a:pPr>
          <a:r>
            <a:rPr lang="en-US" sz="1800" kern="1200"/>
            <a:t>Learn how to use PowerPoint correctly – Mike Parkinson’s book and training in our Library</a:t>
          </a:r>
        </a:p>
      </dsp:txBody>
      <dsp:txXfrm>
        <a:off x="7438" y="825253"/>
        <a:ext cx="2544259" cy="3464109"/>
      </dsp:txXfrm>
    </dsp:sp>
    <dsp:sp modelId="{99E4752C-3329-48D7-9338-8EEDB7A84632}">
      <dsp:nvSpPr>
        <dsp:cNvPr id="0" name=""/>
        <dsp:cNvSpPr/>
      </dsp:nvSpPr>
      <dsp:spPr>
        <a:xfrm>
          <a:off x="2659592" y="61975"/>
          <a:ext cx="2544259" cy="763277"/>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Use</a:t>
          </a:r>
        </a:p>
      </dsp:txBody>
      <dsp:txXfrm>
        <a:off x="2659592" y="61975"/>
        <a:ext cx="2544259" cy="763277"/>
      </dsp:txXfrm>
    </dsp:sp>
    <dsp:sp modelId="{E1BA5406-B9E1-4324-B89C-178A32DCD37D}">
      <dsp:nvSpPr>
        <dsp:cNvPr id="0" name=""/>
        <dsp:cNvSpPr/>
      </dsp:nvSpPr>
      <dsp:spPr>
        <a:xfrm>
          <a:off x="2659592" y="825253"/>
          <a:ext cx="2544259" cy="3464109"/>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00100">
            <a:lnSpc>
              <a:spcPct val="90000"/>
            </a:lnSpc>
            <a:spcBef>
              <a:spcPct val="0"/>
            </a:spcBef>
            <a:spcAft>
              <a:spcPct val="35000"/>
            </a:spcAft>
            <a:buNone/>
          </a:pPr>
          <a:r>
            <a:rPr lang="en-US" sz="1800" kern="1200"/>
            <a:t>Use Presentation Load for source of templates and professional graphics</a:t>
          </a:r>
        </a:p>
      </dsp:txBody>
      <dsp:txXfrm>
        <a:off x="2659592" y="825253"/>
        <a:ext cx="2544259" cy="3464109"/>
      </dsp:txXfrm>
    </dsp:sp>
    <dsp:sp modelId="{CB7BF568-2785-4165-94A9-FC23CE9C966D}">
      <dsp:nvSpPr>
        <dsp:cNvPr id="0" name=""/>
        <dsp:cNvSpPr/>
      </dsp:nvSpPr>
      <dsp:spPr>
        <a:xfrm>
          <a:off x="5311747" y="61975"/>
          <a:ext cx="2544259" cy="763277"/>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Take</a:t>
          </a:r>
        </a:p>
      </dsp:txBody>
      <dsp:txXfrm>
        <a:off x="5311747" y="61975"/>
        <a:ext cx="2544259" cy="763277"/>
      </dsp:txXfrm>
    </dsp:sp>
    <dsp:sp modelId="{8BAE9059-DDE5-495E-9226-0182E32D8F5D}">
      <dsp:nvSpPr>
        <dsp:cNvPr id="0" name=""/>
        <dsp:cNvSpPr/>
      </dsp:nvSpPr>
      <dsp:spPr>
        <a:xfrm>
          <a:off x="5311747" y="825253"/>
          <a:ext cx="2544259" cy="3464109"/>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00100">
            <a:lnSpc>
              <a:spcPct val="90000"/>
            </a:lnSpc>
            <a:spcBef>
              <a:spcPct val="0"/>
            </a:spcBef>
            <a:spcAft>
              <a:spcPct val="35000"/>
            </a:spcAft>
            <a:buNone/>
          </a:pPr>
          <a:r>
            <a:rPr lang="en-US" sz="1800" kern="1200"/>
            <a:t>Take our Desktop Publishing class</a:t>
          </a:r>
        </a:p>
      </dsp:txBody>
      <dsp:txXfrm>
        <a:off x="5311747" y="825253"/>
        <a:ext cx="2544259" cy="3464109"/>
      </dsp:txXfrm>
    </dsp:sp>
    <dsp:sp modelId="{E0B55AA7-C541-4CC1-8CAF-60A0782CEEC0}">
      <dsp:nvSpPr>
        <dsp:cNvPr id="0" name=""/>
        <dsp:cNvSpPr/>
      </dsp:nvSpPr>
      <dsp:spPr>
        <a:xfrm>
          <a:off x="7963901" y="61975"/>
          <a:ext cx="2544259" cy="76327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kern="1200"/>
            <a:t>Format</a:t>
          </a:r>
        </a:p>
      </dsp:txBody>
      <dsp:txXfrm>
        <a:off x="7963901" y="61975"/>
        <a:ext cx="2544259" cy="763277"/>
      </dsp:txXfrm>
    </dsp:sp>
    <dsp:sp modelId="{37C89981-126B-44EE-96E6-7D04B172092F}">
      <dsp:nvSpPr>
        <dsp:cNvPr id="0" name=""/>
        <dsp:cNvSpPr/>
      </dsp:nvSpPr>
      <dsp:spPr>
        <a:xfrm>
          <a:off x="7963901" y="825253"/>
          <a:ext cx="2544259" cy="346410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00100">
            <a:lnSpc>
              <a:spcPct val="90000"/>
            </a:lnSpc>
            <a:spcBef>
              <a:spcPct val="0"/>
            </a:spcBef>
            <a:spcAft>
              <a:spcPct val="35000"/>
            </a:spcAft>
            <a:buNone/>
          </a:pPr>
          <a:r>
            <a:rPr lang="en-US" sz="1800" kern="1200"/>
            <a:t>Format Word Documents properly, </a:t>
          </a:r>
          <a:r>
            <a:rPr lang="en-US" sz="1800" b="1" kern="1200"/>
            <a:t>even if it’s work in progress</a:t>
          </a:r>
        </a:p>
        <a:p>
          <a:pPr marL="114300" lvl="1" indent="-114300" algn="l" defTabSz="622300">
            <a:lnSpc>
              <a:spcPct val="90000"/>
            </a:lnSpc>
            <a:spcBef>
              <a:spcPct val="0"/>
            </a:spcBef>
            <a:spcAft>
              <a:spcPct val="15000"/>
            </a:spcAft>
            <a:buChar char="•"/>
          </a:pPr>
          <a:r>
            <a:rPr lang="en-US" sz="1400" kern="1200"/>
            <a:t>Header with document name and logo(s) (our logo if internal document, client’s logo if for the client)</a:t>
          </a:r>
        </a:p>
        <a:p>
          <a:pPr marL="114300" lvl="1" indent="-114300" algn="l" defTabSz="622300">
            <a:lnSpc>
              <a:spcPct val="90000"/>
            </a:lnSpc>
            <a:spcBef>
              <a:spcPct val="0"/>
            </a:spcBef>
            <a:spcAft>
              <a:spcPct val="15000"/>
            </a:spcAft>
            <a:buChar char="•"/>
          </a:pPr>
          <a:r>
            <a:rPr lang="en-US" sz="1400" kern="1200"/>
            <a:t>Footer with page numbers and disclaimers</a:t>
          </a:r>
        </a:p>
        <a:p>
          <a:pPr marL="114300" lvl="1" indent="-114300" algn="l" defTabSz="622300">
            <a:lnSpc>
              <a:spcPct val="90000"/>
            </a:lnSpc>
            <a:spcBef>
              <a:spcPct val="0"/>
            </a:spcBef>
            <a:spcAft>
              <a:spcPct val="15000"/>
            </a:spcAft>
            <a:buChar char="•"/>
          </a:pPr>
          <a:r>
            <a:rPr lang="en-US" sz="1400" kern="1200"/>
            <a:t>Styles</a:t>
          </a:r>
        </a:p>
        <a:p>
          <a:pPr marL="114300" lvl="1" indent="-114300" algn="l" defTabSz="622300">
            <a:lnSpc>
              <a:spcPct val="90000"/>
            </a:lnSpc>
            <a:spcBef>
              <a:spcPct val="0"/>
            </a:spcBef>
            <a:spcAft>
              <a:spcPct val="15000"/>
            </a:spcAft>
            <a:buChar char="•"/>
          </a:pPr>
          <a:r>
            <a:rPr lang="en-US" sz="1400" kern="1200"/>
            <a:t>Cover and TOC</a:t>
          </a:r>
        </a:p>
      </dsp:txBody>
      <dsp:txXfrm>
        <a:off x="7963901" y="825253"/>
        <a:ext cx="2544259" cy="34641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14FA4-3EE6-4D06-BB3D-CFD7D9B9A83E}">
      <dsp:nvSpPr>
        <dsp:cNvPr id="0" name=""/>
        <dsp:cNvSpPr/>
      </dsp:nvSpPr>
      <dsp:spPr>
        <a:xfrm>
          <a:off x="212335" y="1507711"/>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BD4EB5-9603-4E85-9F23-699605898AEC}">
      <dsp:nvSpPr>
        <dsp:cNvPr id="0" name=""/>
        <dsp:cNvSpPr/>
      </dsp:nvSpPr>
      <dsp:spPr>
        <a:xfrm>
          <a:off x="492877" y="1788253"/>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5470FA-7BC4-4639-97FD-2C4B257D66CF}">
      <dsp:nvSpPr>
        <dsp:cNvPr id="0" name=""/>
        <dsp:cNvSpPr/>
      </dsp:nvSpPr>
      <dsp:spPr>
        <a:xfrm>
          <a:off x="1834517"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Search OST’s Blog for helpful articles on:</a:t>
          </a:r>
        </a:p>
        <a:p>
          <a:pPr marL="0" lvl="0" indent="0" algn="l" defTabSz="800100">
            <a:lnSpc>
              <a:spcPct val="100000"/>
            </a:lnSpc>
            <a:spcBef>
              <a:spcPct val="0"/>
            </a:spcBef>
            <a:spcAft>
              <a:spcPct val="35000"/>
            </a:spcAft>
            <a:buNone/>
          </a:pPr>
          <a:r>
            <a:rPr lang="en-US" sz="1800" kern="1200"/>
            <a:t>Win strategy development</a:t>
          </a:r>
        </a:p>
        <a:p>
          <a:pPr marL="0" lvl="0" indent="0" algn="l" defTabSz="800100">
            <a:lnSpc>
              <a:spcPct val="100000"/>
            </a:lnSpc>
            <a:spcBef>
              <a:spcPct val="0"/>
            </a:spcBef>
            <a:spcAft>
              <a:spcPct val="35000"/>
            </a:spcAft>
            <a:buNone/>
          </a:pPr>
          <a:r>
            <a:rPr lang="en-US" sz="1800" kern="1200"/>
            <a:t>Defeating an incumbent</a:t>
          </a:r>
        </a:p>
        <a:p>
          <a:pPr marL="0" lvl="0" indent="0" algn="l" defTabSz="800100">
            <a:lnSpc>
              <a:spcPct val="100000"/>
            </a:lnSpc>
            <a:spcBef>
              <a:spcPct val="0"/>
            </a:spcBef>
            <a:spcAft>
              <a:spcPct val="35000"/>
            </a:spcAft>
            <a:buNone/>
          </a:pPr>
          <a:endParaRPr lang="en-US" sz="1800" kern="1200"/>
        </a:p>
      </dsp:txBody>
      <dsp:txXfrm>
        <a:off x="1834517" y="1507711"/>
        <a:ext cx="3148942" cy="1335915"/>
      </dsp:txXfrm>
    </dsp:sp>
    <dsp:sp modelId="{FFC284CB-16BE-4122-9D82-C86CD0978FAD}">
      <dsp:nvSpPr>
        <dsp:cNvPr id="0" name=""/>
        <dsp:cNvSpPr/>
      </dsp:nvSpPr>
      <dsp:spPr>
        <a:xfrm>
          <a:off x="5532139" y="1507711"/>
          <a:ext cx="1335915" cy="1335915"/>
        </a:xfrm>
        <a:prstGeom prst="ellipse">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AE0163E4-471E-4A2D-A7CD-2F7A5CC655B2}">
      <dsp:nvSpPr>
        <dsp:cNvPr id="0" name=""/>
        <dsp:cNvSpPr/>
      </dsp:nvSpPr>
      <dsp:spPr>
        <a:xfrm>
          <a:off x="5812681" y="1788253"/>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8FD983-CFAC-49E6-9EE7-901D549397F6}">
      <dsp:nvSpPr>
        <dsp:cNvPr id="0" name=""/>
        <dsp:cNvSpPr/>
      </dsp:nvSpPr>
      <dsp:spPr>
        <a:xfrm>
          <a:off x="7154322"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Test your knowledge: </a:t>
          </a:r>
        </a:p>
        <a:p>
          <a:pPr marL="0" lvl="0" indent="0" algn="l" defTabSz="800100">
            <a:lnSpc>
              <a:spcPct val="100000"/>
            </a:lnSpc>
            <a:spcBef>
              <a:spcPct val="0"/>
            </a:spcBef>
            <a:spcAft>
              <a:spcPct val="35000"/>
            </a:spcAft>
            <a:buNone/>
          </a:pPr>
          <a:r>
            <a:rPr lang="en-US" sz="1800" kern="1200"/>
            <a:t>What are OST’s discriminators?</a:t>
          </a:r>
        </a:p>
      </dsp:txBody>
      <dsp:txXfrm>
        <a:off x="7154322" y="1507711"/>
        <a:ext cx="3148942" cy="13359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FB2C-C917-46A8-A38E-B3FFB322FD5C}">
      <dsp:nvSpPr>
        <dsp:cNvPr id="0" name=""/>
        <dsp:cNvSpPr/>
      </dsp:nvSpPr>
      <dsp:spPr>
        <a:xfrm>
          <a:off x="1688002" y="468789"/>
          <a:ext cx="2063594" cy="20635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1DF4F-AFF8-4C33-8F65-9310B589B236}">
      <dsp:nvSpPr>
        <dsp:cNvPr id="0" name=""/>
        <dsp:cNvSpPr/>
      </dsp:nvSpPr>
      <dsp:spPr>
        <a:xfrm>
          <a:off x="559800" y="2987786"/>
          <a:ext cx="432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t>What are your questions?</a:t>
          </a:r>
        </a:p>
      </dsp:txBody>
      <dsp:txXfrm>
        <a:off x="559800" y="2987786"/>
        <a:ext cx="4320000" cy="877500"/>
      </dsp:txXfrm>
    </dsp:sp>
    <dsp:sp modelId="{16EB2D21-7D6C-4304-9ACD-B36E2E0781C9}">
      <dsp:nvSpPr>
        <dsp:cNvPr id="0" name=""/>
        <dsp:cNvSpPr/>
      </dsp:nvSpPr>
      <dsp:spPr>
        <a:xfrm>
          <a:off x="6764002" y="468789"/>
          <a:ext cx="2063594" cy="20635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BED9C-D7BD-406B-98D5-4AD519A602E6}">
      <dsp:nvSpPr>
        <dsp:cNvPr id="0" name=""/>
        <dsp:cNvSpPr/>
      </dsp:nvSpPr>
      <dsp:spPr>
        <a:xfrm>
          <a:off x="5635800" y="2987786"/>
          <a:ext cx="432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t>What are your biggest takeaways from this module?</a:t>
          </a:r>
        </a:p>
      </dsp:txBody>
      <dsp:txXfrm>
        <a:off x="5635800" y="2987786"/>
        <a:ext cx="4320000" cy="877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62F23-4518-4B00-B489-979FFFEE4D30}">
      <dsp:nvSpPr>
        <dsp:cNvPr id="0" name=""/>
        <dsp:cNvSpPr/>
      </dsp:nvSpPr>
      <dsp:spPr>
        <a:xfrm>
          <a:off x="0" y="287783"/>
          <a:ext cx="6263640" cy="2424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t>If you see other opportunities for OST to help (such as any need for additional proposal professionals, training, or other business development services), please let us know quickly</a:t>
          </a:r>
          <a:endParaRPr lang="en-US" sz="2800" kern="1200"/>
        </a:p>
      </dsp:txBody>
      <dsp:txXfrm>
        <a:off x="118342" y="406125"/>
        <a:ext cx="6026956" cy="2187556"/>
      </dsp:txXfrm>
    </dsp:sp>
    <dsp:sp modelId="{C45569D3-FF62-4721-A37D-3AC07DAB0140}">
      <dsp:nvSpPr>
        <dsp:cNvPr id="0" name=""/>
        <dsp:cNvSpPr/>
      </dsp:nvSpPr>
      <dsp:spPr>
        <a:xfrm>
          <a:off x="0" y="2792663"/>
          <a:ext cx="6263640" cy="24242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t>We are always looking for other opportunities and appreciate (and tend to reward) any help those on our team can give us</a:t>
          </a:r>
          <a:endParaRPr lang="en-US" sz="2800" kern="1200"/>
        </a:p>
      </dsp:txBody>
      <dsp:txXfrm>
        <a:off x="118342" y="2911005"/>
        <a:ext cx="6026956" cy="21875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6ABA4-4D21-4C4C-BD06-F54BE950F082}">
      <dsp:nvSpPr>
        <dsp:cNvPr id="0" name=""/>
        <dsp:cNvSpPr/>
      </dsp:nvSpPr>
      <dsp:spPr>
        <a:xfrm>
          <a:off x="1283" y="1007554"/>
          <a:ext cx="4672458" cy="233622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a:t>“But” instantly creates conflict and negativity – that you won’t make the effort</a:t>
          </a:r>
        </a:p>
      </dsp:txBody>
      <dsp:txXfrm>
        <a:off x="69709" y="1075980"/>
        <a:ext cx="4535606" cy="2199377"/>
      </dsp:txXfrm>
    </dsp:sp>
    <dsp:sp modelId="{84FC1A5B-8D4D-48C0-8043-CBA5A67272CF}">
      <dsp:nvSpPr>
        <dsp:cNvPr id="0" name=""/>
        <dsp:cNvSpPr/>
      </dsp:nvSpPr>
      <dsp:spPr>
        <a:xfrm>
          <a:off x="5841857" y="1007554"/>
          <a:ext cx="4672458" cy="233622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a:t>Replace “But” with “And”</a:t>
          </a:r>
        </a:p>
      </dsp:txBody>
      <dsp:txXfrm>
        <a:off x="5910283" y="1075980"/>
        <a:ext cx="4535606" cy="219937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9CB88-E208-46AA-8AD0-C1AA03CCCD68}"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33334-4364-41C2-B4D8-6804E130CEFA}" type="slidenum">
              <a:rPr lang="en-US" smtClean="0"/>
              <a:t>‹#›</a:t>
            </a:fld>
            <a:endParaRPr lang="en-US"/>
          </a:p>
        </p:txBody>
      </p:sp>
    </p:spTree>
    <p:extLst>
      <p:ext uri="{BB962C8B-B14F-4D97-AF65-F5344CB8AC3E}">
        <p14:creationId xmlns:p14="http://schemas.microsoft.com/office/powerpoint/2010/main" val="260136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24EA-9C1E-4C8C-81D0-ED347103E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756CF7-8C3E-47AE-91CD-131E403C10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7C183-A750-4F7C-A4FF-BC029F9AF03A}"/>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1BCA0828-7AB6-4852-B6AA-F819991F97EB}"/>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DAB95479-D1F2-42F1-818D-D12B7F6544A8}"/>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223446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48F0-1CE1-4BC5-BFC5-B9A36E7C79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A79B0B-19D5-4EE6-89A6-11B1C4C23C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CA4AB-C69C-47CA-B5FE-108F5E27D025}"/>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C681B6A7-ACA8-49CD-AD80-B184C9443978}"/>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9363E552-A02D-4A7C-8EAF-A148238992A2}"/>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660062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0C4B-7EAC-4CDD-96D6-6F4AE692AB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F06922-4C42-4409-A708-D54B5B4F44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4840B-3CF6-415A-AE86-D5B4A01CD720}"/>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4D645AFA-1C88-40B5-9522-53782C10FD49}"/>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02069983-FCF6-441B-84AE-4F956939A9CB}"/>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240793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10" name="Picture"/>
          <p:cNvSpPr>
            <a:spLocks noGrp="1"/>
          </p:cNvSpPr>
          <p:nvPr>
            <p:ph type="pic" sz="quarter" idx="14"/>
          </p:nvPr>
        </p:nvSpPr>
        <p:spPr bwMode="gray">
          <a:xfrm>
            <a:off x="1" y="0"/>
            <a:ext cx="12192000" cy="6858000"/>
          </a:xfrm>
          <a:solidFill>
            <a:schemeClr val="bg1">
              <a:lumMod val="85000"/>
            </a:schemeClr>
          </a:solidFill>
        </p:spPr>
        <p:txBody>
          <a:bodyPr lIns="144000" tIns="144000" rIns="144000" bIns="144000"/>
          <a:lstStyle>
            <a:lvl1pPr marL="0" indent="0">
              <a:buNone/>
              <a:defRPr/>
            </a:lvl1pPr>
          </a:lstStyle>
          <a:p>
            <a:endParaRPr lang="en-US"/>
          </a:p>
        </p:txBody>
      </p:sp>
      <p:sp>
        <p:nvSpPr>
          <p:cNvPr id="9" name="Content"/>
          <p:cNvSpPr>
            <a:spLocks noGrp="1"/>
          </p:cNvSpPr>
          <p:nvPr>
            <p:ph idx="1"/>
          </p:nvPr>
        </p:nvSpPr>
        <p:spPr>
          <a:xfrm>
            <a:off x="1933452" y="1512000"/>
            <a:ext cx="9717665" cy="4298400"/>
          </a:xfrm>
        </p:spPr>
        <p:txBody>
          <a:bodyPr/>
          <a:lstStyle>
            <a:lvl1pPr marL="0" indent="0">
              <a:buNone/>
              <a:defRPr sz="4000">
                <a:solidFill>
                  <a:schemeClr val="bg1"/>
                </a:solidFill>
              </a:defRPr>
            </a:lvl1pPr>
          </a:lstStyle>
          <a:p>
            <a:pPr lvl="0"/>
            <a:r>
              <a:rPr lang="en-US"/>
              <a:t>Click to edit Master text styles</a:t>
            </a:r>
          </a:p>
        </p:txBody>
      </p:sp>
      <p:sp>
        <p:nvSpPr>
          <p:cNvPr id="5" name="Date"/>
          <p:cNvSpPr>
            <a:spLocks noGrp="1"/>
          </p:cNvSpPr>
          <p:nvPr>
            <p:ph type="dt" sz="half" idx="10"/>
          </p:nvPr>
        </p:nvSpPr>
        <p:spPr>
          <a:xfrm>
            <a:off x="10210929" y="6084000"/>
            <a:ext cx="1440187" cy="360000"/>
          </a:xfrm>
        </p:spPr>
        <p:txBody>
          <a:bodyPr/>
          <a:lstStyle/>
          <a:p>
            <a:r>
              <a:rPr lang="en-US"/>
              <a:t>COPYRIGHT 2022 - OST GLOBAL SOLUTIONS, INC.</a:t>
            </a:r>
          </a:p>
        </p:txBody>
      </p:sp>
      <p:sp>
        <p:nvSpPr>
          <p:cNvPr id="6" name="Footer"/>
          <p:cNvSpPr>
            <a:spLocks noGrp="1"/>
          </p:cNvSpPr>
          <p:nvPr>
            <p:ph type="ftr" sz="quarter" idx="11"/>
          </p:nvPr>
        </p:nvSpPr>
        <p:spPr/>
        <p:txBody>
          <a:bodyPr/>
          <a:lstStyle/>
          <a:p>
            <a:r>
              <a:rPr lang="en-US"/>
              <a:t>IMPROVING OUR COUNTRY THROUGH BETTER PROPOSALS</a:t>
            </a:r>
          </a:p>
        </p:txBody>
      </p:sp>
      <p:sp>
        <p:nvSpPr>
          <p:cNvPr id="7" name="Slide Number"/>
          <p:cNvSpPr>
            <a:spLocks noGrp="1"/>
          </p:cNvSpPr>
          <p:nvPr>
            <p:ph type="sldNum" sz="quarter" idx="12"/>
          </p:nvPr>
        </p:nvSpPr>
        <p:spPr/>
        <p:txBody>
          <a:bodyPr/>
          <a:lstStyle/>
          <a:p>
            <a:fld id="{02CEFE82-39F2-4F47-8A0C-D5AB3496FA5C}" type="slidenum">
              <a:rPr lang="en-US" smtClean="0"/>
              <a:t>‹#›</a:t>
            </a:fld>
            <a:endParaRPr lang="en-US"/>
          </a:p>
        </p:txBody>
      </p:sp>
    </p:spTree>
    <p:extLst>
      <p:ext uri="{BB962C8B-B14F-4D97-AF65-F5344CB8AC3E}">
        <p14:creationId xmlns:p14="http://schemas.microsoft.com/office/powerpoint/2010/main" val="37008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p:spPr>
        <p:txBody>
          <a:bodyPr/>
          <a:lstStyle/>
          <a:p>
            <a:r>
              <a:rPr lang="en-US"/>
              <a:t>Click to edit Master title style</a:t>
            </a:r>
          </a:p>
        </p:txBody>
      </p:sp>
      <p:sp>
        <p:nvSpPr>
          <p:cNvPr id="8" name="Subtitle"/>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pPr lvl="0"/>
            <a:r>
              <a:rPr lang="en-US"/>
              <a:t>Enter your subtitle here</a:t>
            </a:r>
          </a:p>
        </p:txBody>
      </p:sp>
      <p:sp>
        <p:nvSpPr>
          <p:cNvPr id="3" name="Content 1"/>
          <p:cNvSpPr>
            <a:spLocks noGrp="1"/>
          </p:cNvSpPr>
          <p:nvPr>
            <p:ph sz="half" idx="1"/>
          </p:nvPr>
        </p:nvSpPr>
        <p:spPr bwMode="gray">
          <a:xfrm>
            <a:off x="540070"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2"/>
          <p:cNvSpPr>
            <a:spLocks noGrp="1"/>
          </p:cNvSpPr>
          <p:nvPr>
            <p:ph sz="half" idx="2"/>
          </p:nvPr>
        </p:nvSpPr>
        <p:spPr bwMode="gray">
          <a:xfrm>
            <a:off x="6311622"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cNvSpPr>
            <a:spLocks noGrp="1"/>
          </p:cNvSpPr>
          <p:nvPr>
            <p:ph type="dt" sz="half" idx="10"/>
          </p:nvPr>
        </p:nvSpPr>
        <p:spPr bwMode="gray"/>
        <p:txBody>
          <a:bodyPr/>
          <a:lstStyle/>
          <a:p>
            <a:r>
              <a:rPr lang="en-US"/>
              <a:t>COPYRIGHT 2022 - OST GLOBAL SOLUTIONS, INC.</a:t>
            </a:r>
          </a:p>
        </p:txBody>
      </p:sp>
      <p:sp>
        <p:nvSpPr>
          <p:cNvPr id="6" name="Footer"/>
          <p:cNvSpPr>
            <a:spLocks noGrp="1"/>
          </p:cNvSpPr>
          <p:nvPr>
            <p:ph type="ftr" sz="quarter" idx="11"/>
          </p:nvPr>
        </p:nvSpPr>
        <p:spPr bwMode="gray"/>
        <p:txBody>
          <a:bodyPr/>
          <a:lstStyle/>
          <a:p>
            <a:r>
              <a:rPr lang="en-US"/>
              <a:t>IMPROVING OUR COUNTRY THROUGH BETTER PROPOSALS</a:t>
            </a:r>
          </a:p>
        </p:txBody>
      </p:sp>
      <p:sp>
        <p:nvSpPr>
          <p:cNvPr id="7" name="Slide Number"/>
          <p:cNvSpPr>
            <a:spLocks noGrp="1"/>
          </p:cNvSpPr>
          <p:nvPr>
            <p:ph type="sldNum" sz="quarter" idx="12"/>
          </p:nvPr>
        </p:nvSpPr>
        <p:spPr bwMode="gray"/>
        <p:txBody>
          <a:bodyPr/>
          <a:lstStyle/>
          <a:p>
            <a:fld id="{02CEFE82-39F2-4F47-8A0C-D5AB3496FA5C}" type="slidenum">
              <a:rPr lang="en-US" smtClean="0"/>
              <a:t>‹#›</a:t>
            </a:fld>
            <a:endParaRPr lang="en-US"/>
          </a:p>
        </p:txBody>
      </p:sp>
    </p:spTree>
    <p:extLst>
      <p:ext uri="{BB962C8B-B14F-4D97-AF65-F5344CB8AC3E}">
        <p14:creationId xmlns:p14="http://schemas.microsoft.com/office/powerpoint/2010/main" val="63339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8" name="Backgrund"/>
          <p:cNvSpPr/>
          <p:nvPr userDrawn="1"/>
        </p:nvSpPr>
        <p:spPr bwMode="gray">
          <a:xfrm>
            <a:off x="1" y="0"/>
            <a:ext cx="12192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7" name="Bar"/>
          <p:cNvSpPr/>
          <p:nvPr userDrawn="1"/>
        </p:nvSpPr>
        <p:spPr bwMode="ltGray">
          <a:xfrm>
            <a:off x="1"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 name="Title"/>
          <p:cNvSpPr>
            <a:spLocks noGrp="1"/>
          </p:cNvSpPr>
          <p:nvPr>
            <p:ph type="ctrTitle"/>
          </p:nvPr>
        </p:nvSpPr>
        <p:spPr bwMode="gray">
          <a:xfrm>
            <a:off x="1055343" y="0"/>
            <a:ext cx="10081312" cy="3744000"/>
          </a:xfrm>
        </p:spPr>
        <p:txBody>
          <a:bodyPr anchor="b"/>
          <a:lstStyle>
            <a:lvl1pPr>
              <a:lnSpc>
                <a:spcPct val="80000"/>
              </a:lnSpc>
              <a:spcBef>
                <a:spcPts val="0"/>
              </a:spcBef>
              <a:spcAft>
                <a:spcPts val="1000"/>
              </a:spcAft>
              <a:defRPr sz="8800">
                <a:solidFill>
                  <a:srgbClr val="FFFFFF"/>
                </a:solidFill>
                <a:latin typeface="Bebas Neue" panose="020B0506020202020201" pitchFamily="34" charset="0"/>
              </a:defRPr>
            </a:lvl1pPr>
          </a:lstStyle>
          <a:p>
            <a:r>
              <a:rPr lang="en-US"/>
              <a:t>Click to edit Master title style</a:t>
            </a:r>
          </a:p>
        </p:txBody>
      </p:sp>
      <p:sp>
        <p:nvSpPr>
          <p:cNvPr id="3" name="Subtitle"/>
          <p:cNvSpPr>
            <a:spLocks noGrp="1"/>
          </p:cNvSpPr>
          <p:nvPr>
            <p:ph type="subTitle" idx="1"/>
          </p:nvPr>
        </p:nvSpPr>
        <p:spPr bwMode="gray">
          <a:xfrm>
            <a:off x="1055343" y="3744000"/>
            <a:ext cx="10081312" cy="2070000"/>
          </a:xfrm>
        </p:spPr>
        <p:txBody>
          <a:bodyPr/>
          <a:lstStyle>
            <a:lvl1pPr marL="0" indent="0" algn="l">
              <a:buNone/>
              <a:defRPr sz="4400">
                <a:solidFill>
                  <a:srgbClr val="B2B2B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cNvSpPr>
            <a:spLocks noGrp="1"/>
          </p:cNvSpPr>
          <p:nvPr>
            <p:ph type="dt" sz="half" idx="10"/>
          </p:nvPr>
        </p:nvSpPr>
        <p:spPr/>
        <p:txBody>
          <a:bodyPr/>
          <a:lstStyle/>
          <a:p>
            <a:r>
              <a:rPr lang="en-US"/>
              <a:t>COPYRIGHT 2022 - OST GLOBAL SOLUTIONS, INC.</a:t>
            </a:r>
          </a:p>
        </p:txBody>
      </p:sp>
      <p:sp>
        <p:nvSpPr>
          <p:cNvPr id="5" name="Footer"/>
          <p:cNvSpPr>
            <a:spLocks noGrp="1"/>
          </p:cNvSpPr>
          <p:nvPr>
            <p:ph type="ftr" sz="quarter" idx="11"/>
          </p:nvPr>
        </p:nvSpPr>
        <p:spPr/>
        <p:txBody>
          <a:bodyPr/>
          <a:lstStyle/>
          <a:p>
            <a:r>
              <a:rPr lang="en-US"/>
              <a:t>IMPROVING OUR COUNTRY THROUGH BETTER PROPOSALS</a:t>
            </a:r>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a:p>
        </p:txBody>
      </p:sp>
    </p:spTree>
    <p:extLst>
      <p:ext uri="{BB962C8B-B14F-4D97-AF65-F5344CB8AC3E}">
        <p14:creationId xmlns:p14="http://schemas.microsoft.com/office/powerpoint/2010/main" val="163905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CENTER">
    <p:spTree>
      <p:nvGrpSpPr>
        <p:cNvPr id="1" name=""/>
        <p:cNvGrpSpPr/>
        <p:nvPr/>
      </p:nvGrpSpPr>
      <p:grpSpPr>
        <a:xfrm>
          <a:off x="0" y="0"/>
          <a:ext cx="0" cy="0"/>
          <a:chOff x="0" y="0"/>
          <a:chExt cx="0" cy="0"/>
        </a:xfrm>
      </p:grpSpPr>
      <p:sp>
        <p:nvSpPr>
          <p:cNvPr id="8" name="Backgrund"/>
          <p:cNvSpPr/>
          <p:nvPr userDrawn="1"/>
        </p:nvSpPr>
        <p:spPr bwMode="gray">
          <a:xfrm>
            <a:off x="1" y="0"/>
            <a:ext cx="12192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7" name="Bar"/>
          <p:cNvSpPr/>
          <p:nvPr userDrawn="1"/>
        </p:nvSpPr>
        <p:spPr bwMode="ltGray">
          <a:xfrm>
            <a:off x="1"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 name="Title"/>
          <p:cNvSpPr>
            <a:spLocks noGrp="1"/>
          </p:cNvSpPr>
          <p:nvPr>
            <p:ph type="ctrTitle"/>
          </p:nvPr>
        </p:nvSpPr>
        <p:spPr bwMode="gray">
          <a:xfrm>
            <a:off x="1055343" y="0"/>
            <a:ext cx="10081312" cy="3744000"/>
          </a:xfrm>
        </p:spPr>
        <p:txBody>
          <a:bodyPr anchor="b"/>
          <a:lstStyle>
            <a:lvl1pPr algn="ctr">
              <a:lnSpc>
                <a:spcPct val="80000"/>
              </a:lnSpc>
              <a:spcBef>
                <a:spcPts val="0"/>
              </a:spcBef>
              <a:spcAft>
                <a:spcPts val="1000"/>
              </a:spcAft>
              <a:defRPr sz="8800">
                <a:solidFill>
                  <a:srgbClr val="FFFFFF"/>
                </a:solidFill>
                <a:latin typeface="Bebas Neue" panose="020B0506020202020201" pitchFamily="34" charset="0"/>
              </a:defRPr>
            </a:lvl1pPr>
          </a:lstStyle>
          <a:p>
            <a:r>
              <a:rPr lang="en-US"/>
              <a:t>Click to edit Master title style</a:t>
            </a:r>
          </a:p>
        </p:txBody>
      </p:sp>
      <p:sp>
        <p:nvSpPr>
          <p:cNvPr id="3" name="Subtitle"/>
          <p:cNvSpPr>
            <a:spLocks noGrp="1"/>
          </p:cNvSpPr>
          <p:nvPr>
            <p:ph type="subTitle" idx="1"/>
          </p:nvPr>
        </p:nvSpPr>
        <p:spPr bwMode="gray">
          <a:xfrm>
            <a:off x="1055343" y="3744000"/>
            <a:ext cx="10081312" cy="2070000"/>
          </a:xfrm>
        </p:spPr>
        <p:txBody>
          <a:bodyPr/>
          <a:lstStyle>
            <a:lvl1pPr marL="0" indent="0" algn="ctr">
              <a:buNone/>
              <a:defRPr sz="4400">
                <a:solidFill>
                  <a:srgbClr val="B2B2B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cNvSpPr>
            <a:spLocks noGrp="1"/>
          </p:cNvSpPr>
          <p:nvPr>
            <p:ph type="dt" sz="half" idx="10"/>
          </p:nvPr>
        </p:nvSpPr>
        <p:spPr/>
        <p:txBody>
          <a:bodyPr/>
          <a:lstStyle/>
          <a:p>
            <a:r>
              <a:rPr lang="en-US"/>
              <a:t>COPYRIGHT 2022 - OST GLOBAL SOLUTIONS, INC.</a:t>
            </a:r>
          </a:p>
        </p:txBody>
      </p:sp>
      <p:sp>
        <p:nvSpPr>
          <p:cNvPr id="5" name="Footer"/>
          <p:cNvSpPr>
            <a:spLocks noGrp="1"/>
          </p:cNvSpPr>
          <p:nvPr>
            <p:ph type="ftr" sz="quarter" idx="11"/>
          </p:nvPr>
        </p:nvSpPr>
        <p:spPr/>
        <p:txBody>
          <a:bodyPr/>
          <a:lstStyle/>
          <a:p>
            <a:r>
              <a:rPr lang="en-US"/>
              <a:t>IMPROVING OUR COUNTRY THROUGH BETTER PROPOSALS</a:t>
            </a:r>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a:p>
        </p:txBody>
      </p:sp>
    </p:spTree>
    <p:extLst>
      <p:ext uri="{BB962C8B-B14F-4D97-AF65-F5344CB8AC3E}">
        <p14:creationId xmlns:p14="http://schemas.microsoft.com/office/powerpoint/2010/main" val="316199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70" y="432000"/>
            <a:ext cx="11111046" cy="1080000"/>
          </a:xfrm>
        </p:spPr>
        <p:txBody>
          <a:bodyPr/>
          <a:lstStyle/>
          <a:p>
            <a:r>
              <a:rPr lang="en-US"/>
              <a:t>Click to edit Master title style</a:t>
            </a:r>
          </a:p>
        </p:txBody>
      </p:sp>
      <p:sp>
        <p:nvSpPr>
          <p:cNvPr id="13" name="Subtitle"/>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pPr lvl="0"/>
            <a:r>
              <a:rPr lang="en-US"/>
              <a:t>Enter your subtitle here</a:t>
            </a:r>
          </a:p>
        </p:txBody>
      </p:sp>
      <p:sp>
        <p:nvSpPr>
          <p:cNvPr id="3" name="Content"/>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cNvSpPr>
            <a:spLocks noGrp="1"/>
          </p:cNvSpPr>
          <p:nvPr>
            <p:ph type="dt" sz="half" idx="10"/>
          </p:nvPr>
        </p:nvSpPr>
        <p:spPr/>
        <p:txBody>
          <a:bodyPr/>
          <a:lstStyle/>
          <a:p>
            <a:r>
              <a:rPr lang="en-US"/>
              <a:t>COPYRIGHT 2022 - OST GLOBAL SOLUTIONS, INC.</a:t>
            </a:r>
          </a:p>
        </p:txBody>
      </p:sp>
      <p:sp>
        <p:nvSpPr>
          <p:cNvPr id="5" name="Footer"/>
          <p:cNvSpPr>
            <a:spLocks noGrp="1"/>
          </p:cNvSpPr>
          <p:nvPr>
            <p:ph type="ftr" sz="quarter" idx="11"/>
          </p:nvPr>
        </p:nvSpPr>
        <p:spPr/>
        <p:txBody>
          <a:bodyPr/>
          <a:lstStyle/>
          <a:p>
            <a:r>
              <a:rPr lang="en-US"/>
              <a:t>IMPROVING OUR COUNTRY THROUGH BETTER PROPOSALS</a:t>
            </a:r>
          </a:p>
        </p:txBody>
      </p:sp>
      <p:sp>
        <p:nvSpPr>
          <p:cNvPr id="6" name="Slide Number"/>
          <p:cNvSpPr>
            <a:spLocks noGrp="1"/>
          </p:cNvSpPr>
          <p:nvPr>
            <p:ph type="sldNum" sz="quarter" idx="12"/>
          </p:nvPr>
        </p:nvSpPr>
        <p:spPr/>
        <p:txBody>
          <a:bodyPr/>
          <a:lstStyle/>
          <a:p>
            <a:fld id="{02CEFE82-39F2-4F47-8A0C-D5AB3496FA5C}" type="slidenum">
              <a:rPr lang="en-US" smtClean="0"/>
              <a:t>‹#›</a:t>
            </a:fld>
            <a:endParaRPr lang="en-US"/>
          </a:p>
        </p:txBody>
      </p:sp>
    </p:spTree>
    <p:extLst>
      <p:ext uri="{BB962C8B-B14F-4D97-AF65-F5344CB8AC3E}">
        <p14:creationId xmlns:p14="http://schemas.microsoft.com/office/powerpoint/2010/main" val="120980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Picture"/>
          <p:cNvSpPr>
            <a:spLocks noGrp="1"/>
          </p:cNvSpPr>
          <p:nvPr>
            <p:ph type="pic" sz="quarter" idx="14"/>
          </p:nvPr>
        </p:nvSpPr>
        <p:spPr bwMode="gray">
          <a:xfrm>
            <a:off x="1" y="0"/>
            <a:ext cx="12192000" cy="6858000"/>
          </a:xfrm>
          <a:solidFill>
            <a:schemeClr val="bg1">
              <a:lumMod val="85000"/>
            </a:schemeClr>
          </a:solidFill>
        </p:spPr>
        <p:txBody>
          <a:bodyPr lIns="144000" tIns="144000" rIns="144000" bIns="144000"/>
          <a:lstStyle>
            <a:lvl1pPr marL="0" indent="0">
              <a:buNone/>
              <a:defRPr/>
            </a:lvl1pPr>
          </a:lstStyle>
          <a:p>
            <a:endParaRPr lang="en-US"/>
          </a:p>
        </p:txBody>
      </p:sp>
      <p:sp>
        <p:nvSpPr>
          <p:cNvPr id="9" name="Content"/>
          <p:cNvSpPr>
            <a:spLocks noGrp="1"/>
          </p:cNvSpPr>
          <p:nvPr>
            <p:ph idx="1"/>
          </p:nvPr>
        </p:nvSpPr>
        <p:spPr>
          <a:xfrm>
            <a:off x="1933452" y="1512000"/>
            <a:ext cx="9717665" cy="4298400"/>
          </a:xfrm>
        </p:spPr>
        <p:txBody>
          <a:bodyPr/>
          <a:lstStyle>
            <a:lvl1pPr marL="0" indent="0">
              <a:buNone/>
              <a:defRPr sz="4000">
                <a:solidFill>
                  <a:schemeClr val="bg1"/>
                </a:solidFill>
              </a:defRPr>
            </a:lvl1pPr>
          </a:lstStyle>
          <a:p>
            <a:pPr lvl="0"/>
            <a:r>
              <a:rPr lang="en-US"/>
              <a:t>Click to edit Master text styles</a:t>
            </a:r>
          </a:p>
        </p:txBody>
      </p:sp>
      <p:sp>
        <p:nvSpPr>
          <p:cNvPr id="5" name="Date"/>
          <p:cNvSpPr>
            <a:spLocks noGrp="1"/>
          </p:cNvSpPr>
          <p:nvPr>
            <p:ph type="dt" sz="half" idx="10"/>
          </p:nvPr>
        </p:nvSpPr>
        <p:spPr>
          <a:xfrm>
            <a:off x="10210929" y="6084000"/>
            <a:ext cx="1440187" cy="360000"/>
          </a:xfrm>
        </p:spPr>
        <p:txBody>
          <a:bodyPr/>
          <a:lstStyle/>
          <a:p>
            <a:r>
              <a:rPr lang="en-US"/>
              <a:t>COPYRIGHT 2022 - OST GLOBAL SOLUTIONS, INC.</a:t>
            </a:r>
          </a:p>
        </p:txBody>
      </p:sp>
      <p:sp>
        <p:nvSpPr>
          <p:cNvPr id="6" name="Footer"/>
          <p:cNvSpPr>
            <a:spLocks noGrp="1"/>
          </p:cNvSpPr>
          <p:nvPr>
            <p:ph type="ftr" sz="quarter" idx="11"/>
          </p:nvPr>
        </p:nvSpPr>
        <p:spPr/>
        <p:txBody>
          <a:bodyPr/>
          <a:lstStyle/>
          <a:p>
            <a:r>
              <a:rPr lang="en-US"/>
              <a:t>IMPROVING OUR COUNTRY THROUGH BETTER PROPOSALS</a:t>
            </a:r>
          </a:p>
        </p:txBody>
      </p:sp>
      <p:sp>
        <p:nvSpPr>
          <p:cNvPr id="7" name="Slide Number"/>
          <p:cNvSpPr>
            <a:spLocks noGrp="1"/>
          </p:cNvSpPr>
          <p:nvPr>
            <p:ph type="sldNum" sz="quarter" idx="12"/>
          </p:nvPr>
        </p:nvSpPr>
        <p:spPr/>
        <p:txBody>
          <a:bodyPr/>
          <a:lstStyle/>
          <a:p>
            <a:fld id="{02CEFE82-39F2-4F47-8A0C-D5AB3496FA5C}" type="slidenum">
              <a:rPr lang="en-US" smtClean="0"/>
              <a:t>‹#›</a:t>
            </a:fld>
            <a:endParaRPr lang="en-US"/>
          </a:p>
        </p:txBody>
      </p:sp>
    </p:spTree>
    <p:extLst>
      <p:ext uri="{BB962C8B-B14F-4D97-AF65-F5344CB8AC3E}">
        <p14:creationId xmlns:p14="http://schemas.microsoft.com/office/powerpoint/2010/main" val="132242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en-US"/>
              <a:t>IMPROVING OUR COUNTRY THROUGH BETTER PROPOSALS</a:t>
            </a:r>
          </a:p>
        </p:txBody>
      </p:sp>
      <p:sp>
        <p:nvSpPr>
          <p:cNvPr id="4" name="Foliennummernplatzhalter 3"/>
          <p:cNvSpPr>
            <a:spLocks noGrp="1"/>
          </p:cNvSpPr>
          <p:nvPr>
            <p:ph type="sldNum" sz="quarter" idx="12"/>
          </p:nvPr>
        </p:nvSpPr>
        <p:spPr/>
        <p:txBody>
          <a:bodyPr/>
          <a:lstStyle/>
          <a:p>
            <a:fld id="{75A4F164-3A46-4CEE-A25C-CA523D5E42F3}" type="slidenum">
              <a:rPr lang="en-US" smtClean="0"/>
              <a:t>‹#›</a:t>
            </a:fld>
            <a:endParaRPr lang="en-US"/>
          </a:p>
        </p:txBody>
      </p:sp>
    </p:spTree>
    <p:extLst>
      <p:ext uri="{BB962C8B-B14F-4D97-AF65-F5344CB8AC3E}">
        <p14:creationId xmlns:p14="http://schemas.microsoft.com/office/powerpoint/2010/main" val="1556441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8EFC-8299-489F-B9BF-60C998F96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EC7D92-5B2D-42BD-8A79-EFAFDBD727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00494-76B2-433F-B839-5627AD90DA9C}"/>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071D9F77-B483-4CF4-994E-A5FA561C66B7}"/>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E2831BD0-0513-4AB0-9473-87058423406C}"/>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80565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6AE4-D1D6-48EE-BE4B-F6D69C6E78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2EF4A8-F731-4803-B9F3-7DAD3A90A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3380A-C9CA-4B06-96B0-B057B9D88503}"/>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235973FA-4448-4C40-86C9-ACE50D296B96}"/>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2601628B-B751-4347-88CB-829A8739E5CF}"/>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2151477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A84A-A4D3-4832-9B93-0035DC6DA3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0124B0-F2B0-4D6A-8CE2-746697E44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1F82EE-2E8E-434D-85F6-27DB118C6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B79434-4E9C-4777-BD7A-4AD8DE69164E}"/>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A5CFECA1-599D-4556-B6BD-8A58F8F5257A}"/>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459B59EA-95EB-48BF-A30C-2679D284CF37}"/>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305527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41404-FFB6-40A4-8B2C-3A1C48EC87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64CD9-F8E5-43E5-B9DB-E23544494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072AF6-6BD5-4D32-B104-193CDE2674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301DB-F877-46DB-A18F-5A8986CF6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192B56-5044-4A30-B6C4-E7B1CB5FB3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C1FC3D-487B-4085-BA7C-B481E273276A}"/>
              </a:ext>
            </a:extLst>
          </p:cNvPr>
          <p:cNvSpPr>
            <a:spLocks noGrp="1"/>
          </p:cNvSpPr>
          <p:nvPr>
            <p:ph type="dt" sz="half" idx="10"/>
          </p:nvPr>
        </p:nvSpPr>
        <p:spPr/>
        <p:txBody>
          <a:bodyPr/>
          <a:lstStyle/>
          <a:p>
            <a:r>
              <a:rPr lang="en-US"/>
              <a:t>COPYRIGHT 2022 - OST GLOBAL SOLUTIONS, INC.</a:t>
            </a:r>
          </a:p>
        </p:txBody>
      </p:sp>
      <p:sp>
        <p:nvSpPr>
          <p:cNvPr id="8" name="Footer Placeholder 7">
            <a:extLst>
              <a:ext uri="{FF2B5EF4-FFF2-40B4-BE49-F238E27FC236}">
                <a16:creationId xmlns:a16="http://schemas.microsoft.com/office/drawing/2014/main" id="{50F13610-8D1B-427E-8A1F-A96B7DD8BB37}"/>
              </a:ext>
            </a:extLst>
          </p:cNvPr>
          <p:cNvSpPr>
            <a:spLocks noGrp="1"/>
          </p:cNvSpPr>
          <p:nvPr>
            <p:ph type="ftr" sz="quarter" idx="11"/>
          </p:nvPr>
        </p:nvSpPr>
        <p:spPr/>
        <p:txBody>
          <a:bodyPr/>
          <a:lstStyle/>
          <a:p>
            <a:r>
              <a:rPr lang="en-US"/>
              <a:t>IMPROVING OUR COUNTRY THROUGH BETTER PROPOSALS</a:t>
            </a:r>
          </a:p>
        </p:txBody>
      </p:sp>
      <p:sp>
        <p:nvSpPr>
          <p:cNvPr id="9" name="Slide Number Placeholder 8">
            <a:extLst>
              <a:ext uri="{FF2B5EF4-FFF2-40B4-BE49-F238E27FC236}">
                <a16:creationId xmlns:a16="http://schemas.microsoft.com/office/drawing/2014/main" id="{B00C1721-5FC3-401C-A863-B135D82EB0AF}"/>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206858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AE1D-AFCA-4A90-88A4-AF43B6994C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385806-EFE0-4FA5-8F72-4657E35B5FBB}"/>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D1199878-C20E-4757-B038-0B82E85C76B7}"/>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63EDAA42-2303-4F53-A237-99E54C7FCC22}"/>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274663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AD57F-10CE-47C9-AA04-DCF2EF3B8B7A}"/>
              </a:ext>
            </a:extLst>
          </p:cNvPr>
          <p:cNvSpPr>
            <a:spLocks noGrp="1"/>
          </p:cNvSpPr>
          <p:nvPr>
            <p:ph type="dt" sz="half" idx="10"/>
          </p:nvPr>
        </p:nvSpPr>
        <p:spPr/>
        <p:txBody>
          <a:bodyPr/>
          <a:lstStyle/>
          <a:p>
            <a:r>
              <a:rPr lang="en-US"/>
              <a:t>COPYRIGHT 2022 - OST GLOBAL SOLUTIONS, INC.</a:t>
            </a:r>
          </a:p>
        </p:txBody>
      </p:sp>
      <p:sp>
        <p:nvSpPr>
          <p:cNvPr id="3" name="Footer Placeholder 2">
            <a:extLst>
              <a:ext uri="{FF2B5EF4-FFF2-40B4-BE49-F238E27FC236}">
                <a16:creationId xmlns:a16="http://schemas.microsoft.com/office/drawing/2014/main" id="{54FFE60F-1182-4262-9852-421985B10A2F}"/>
              </a:ext>
            </a:extLst>
          </p:cNvPr>
          <p:cNvSpPr>
            <a:spLocks noGrp="1"/>
          </p:cNvSpPr>
          <p:nvPr>
            <p:ph type="ftr" sz="quarter" idx="11"/>
          </p:nvPr>
        </p:nvSpPr>
        <p:spPr/>
        <p:txBody>
          <a:bodyPr/>
          <a:lstStyle/>
          <a:p>
            <a:r>
              <a:rPr lang="en-US"/>
              <a:t>IMPROVING OUR COUNTRY THROUGH BETTER PROPOSALS</a:t>
            </a:r>
          </a:p>
        </p:txBody>
      </p:sp>
      <p:sp>
        <p:nvSpPr>
          <p:cNvPr id="4" name="Slide Number Placeholder 3">
            <a:extLst>
              <a:ext uri="{FF2B5EF4-FFF2-40B4-BE49-F238E27FC236}">
                <a16:creationId xmlns:a16="http://schemas.microsoft.com/office/drawing/2014/main" id="{F5C223B3-3F72-417A-91B3-A49C854550A3}"/>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405626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05AB-A216-4A7C-A1A4-3C9050F58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46094D-B928-4146-9086-75196DD90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49881-02F1-4DB2-9E75-446E2AF84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86EBD2-1346-4EEB-A007-DFF726508100}"/>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619BBB6C-90C3-4FBC-A0B8-713A5EFFFF4C}"/>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4606462F-5F86-4C13-A726-42BB2FE192E7}"/>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139222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82D0-81CB-4713-B37E-EC508E2C9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1FD940-5F1D-424D-BB09-9B190D951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C296B5-DE65-4078-B17D-C51CEFBF3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8CA51-A4E7-48CE-8B11-4F80295D0A8F}"/>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7DF9B17D-52B8-42A4-924C-85FADECF24FC}"/>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85C50DE3-1812-42E3-B590-C1A78CC139A2}"/>
              </a:ext>
            </a:extLst>
          </p:cNvPr>
          <p:cNvSpPr>
            <a:spLocks noGrp="1"/>
          </p:cNvSpPr>
          <p:nvPr>
            <p:ph type="sldNum" sz="quarter" idx="12"/>
          </p:nvPr>
        </p:nvSpPr>
        <p:spPr/>
        <p:txBody>
          <a:bodyPr/>
          <a:lstStyle/>
          <a:p>
            <a:fld id="{8FF21903-D1FE-416F-931C-FA9290A33B1A}" type="slidenum">
              <a:rPr lang="en-US" smtClean="0"/>
              <a:t>‹#›</a:t>
            </a:fld>
            <a:endParaRPr lang="en-US"/>
          </a:p>
        </p:txBody>
      </p:sp>
    </p:spTree>
    <p:extLst>
      <p:ext uri="{BB962C8B-B14F-4D97-AF65-F5344CB8AC3E}">
        <p14:creationId xmlns:p14="http://schemas.microsoft.com/office/powerpoint/2010/main" val="3351022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E08B93-4711-4D1B-85B3-25642C490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0B469D-1DC1-4971-8D60-C9F3706697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D64F2-E44E-4936-BD4E-FD80A19E2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COPYRIGHT 2022 - OST GLOBAL SOLUTIONS, INC.</a:t>
            </a:r>
          </a:p>
        </p:txBody>
      </p:sp>
      <p:sp>
        <p:nvSpPr>
          <p:cNvPr id="5" name="Footer Placeholder 4">
            <a:extLst>
              <a:ext uri="{FF2B5EF4-FFF2-40B4-BE49-F238E27FC236}">
                <a16:creationId xmlns:a16="http://schemas.microsoft.com/office/drawing/2014/main" id="{ADF6B500-EBB0-49C7-A854-D1A57CBC6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IMPROVING OUR COUNTRY THROUGH BETTER PROPOSALS</a:t>
            </a:r>
          </a:p>
        </p:txBody>
      </p:sp>
      <p:sp>
        <p:nvSpPr>
          <p:cNvPr id="6" name="Slide Number Placeholder 5">
            <a:extLst>
              <a:ext uri="{FF2B5EF4-FFF2-40B4-BE49-F238E27FC236}">
                <a16:creationId xmlns:a16="http://schemas.microsoft.com/office/drawing/2014/main" id="{26715AE8-5548-4EC9-800B-CE824D639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21903-D1FE-416F-931C-FA9290A33B1A}" type="slidenum">
              <a:rPr lang="en-US" smtClean="0"/>
              <a:t>‹#›</a:t>
            </a:fld>
            <a:endParaRPr lang="en-US"/>
          </a:p>
        </p:txBody>
      </p:sp>
    </p:spTree>
    <p:extLst>
      <p:ext uri="{BB962C8B-B14F-4D97-AF65-F5344CB8AC3E}">
        <p14:creationId xmlns:p14="http://schemas.microsoft.com/office/powerpoint/2010/main" val="735894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540070" y="432000"/>
            <a:ext cx="11111046" cy="1080000"/>
          </a:xfrm>
          <a:prstGeom prst="rect">
            <a:avLst/>
          </a:prstGeom>
        </p:spPr>
        <p:txBody>
          <a:bodyPr vert="horz" lIns="0" tIns="0" rIns="0" bIns="0" rtlCol="0" anchor="t">
            <a:noAutofit/>
          </a:bodyPr>
          <a:lstStyle/>
          <a:p>
            <a:r>
              <a:rPr lang="en-US"/>
              <a:t>CLICK TO EDIT MASTER TITLE STYLE</a:t>
            </a:r>
          </a:p>
        </p:txBody>
      </p:sp>
      <p:sp>
        <p:nvSpPr>
          <p:cNvPr id="3" name="Content"/>
          <p:cNvSpPr>
            <a:spLocks noGrp="1"/>
          </p:cNvSpPr>
          <p:nvPr>
            <p:ph type="body" idx="1"/>
          </p:nvPr>
        </p:nvSpPr>
        <p:spPr>
          <a:xfrm>
            <a:off x="468062" y="1512000"/>
            <a:ext cx="11111046" cy="42984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cNvSpPr>
            <a:spLocks noGrp="1"/>
          </p:cNvSpPr>
          <p:nvPr>
            <p:ph type="dt" sz="half" idx="2"/>
          </p:nvPr>
        </p:nvSpPr>
        <p:spPr>
          <a:xfrm>
            <a:off x="10210929" y="6084000"/>
            <a:ext cx="1440187" cy="360000"/>
          </a:xfrm>
          <a:prstGeom prst="rect">
            <a:avLst/>
          </a:prstGeom>
        </p:spPr>
        <p:txBody>
          <a:bodyPr vert="horz" lIns="0" tIns="0" rIns="0" bIns="0" rtlCol="0" anchor="b"/>
          <a:lstStyle>
            <a:lvl1pPr algn="r">
              <a:defRPr sz="1200">
                <a:solidFill>
                  <a:schemeClr val="bg1">
                    <a:lumMod val="50000"/>
                  </a:schemeClr>
                </a:solidFill>
              </a:defRPr>
            </a:lvl1pPr>
          </a:lstStyle>
          <a:p>
            <a:r>
              <a:rPr lang="en-US"/>
              <a:t>COPYRIGHT 2022 - OST GLOBAL SOLUTIONS, INC.</a:t>
            </a:r>
          </a:p>
        </p:txBody>
      </p:sp>
      <p:sp>
        <p:nvSpPr>
          <p:cNvPr id="5" name="Footer"/>
          <p:cNvSpPr>
            <a:spLocks noGrp="1"/>
          </p:cNvSpPr>
          <p:nvPr>
            <p:ph type="ftr" sz="quarter" idx="3"/>
          </p:nvPr>
        </p:nvSpPr>
        <p:spPr>
          <a:xfrm>
            <a:off x="3935312" y="6084000"/>
            <a:ext cx="4320562" cy="360000"/>
          </a:xfrm>
          <a:prstGeom prst="rect">
            <a:avLst/>
          </a:prstGeom>
        </p:spPr>
        <p:txBody>
          <a:bodyPr vert="horz" lIns="0" tIns="0" rIns="0" bIns="0" rtlCol="0" anchor="b"/>
          <a:lstStyle>
            <a:lvl1pPr algn="ctr">
              <a:defRPr sz="1200">
                <a:solidFill>
                  <a:schemeClr val="bg1">
                    <a:lumMod val="50000"/>
                  </a:schemeClr>
                </a:solidFill>
              </a:defRPr>
            </a:lvl1pPr>
          </a:lstStyle>
          <a:p>
            <a:r>
              <a:rPr lang="en-US"/>
              <a:t>IMPROVING OUR COUNTRY THROUGH BETTER PROPOSALS</a:t>
            </a:r>
          </a:p>
        </p:txBody>
      </p:sp>
      <p:sp>
        <p:nvSpPr>
          <p:cNvPr id="6" name="Slide Number"/>
          <p:cNvSpPr>
            <a:spLocks noGrp="1"/>
          </p:cNvSpPr>
          <p:nvPr>
            <p:ph type="sldNum" sz="quarter" idx="4"/>
          </p:nvPr>
        </p:nvSpPr>
        <p:spPr>
          <a:xfrm>
            <a:off x="540070" y="6084000"/>
            <a:ext cx="900117" cy="360000"/>
          </a:xfrm>
          <a:prstGeom prst="rect">
            <a:avLst/>
          </a:prstGeom>
        </p:spPr>
        <p:txBody>
          <a:bodyPr vert="horz" lIns="0" tIns="0" rIns="0" bIns="0" rtlCol="0" anchor="b"/>
          <a:lstStyle>
            <a:lvl1pPr algn="l">
              <a:defRPr sz="1200">
                <a:solidFill>
                  <a:schemeClr val="bg1">
                    <a:lumMod val="50000"/>
                  </a:schemeClr>
                </a:solidFill>
              </a:defRPr>
            </a:lvl1pPr>
          </a:lstStyle>
          <a:p>
            <a:fld id="{02CEFE82-39F2-4F47-8A0C-D5AB3496FA5C}" type="slidenum">
              <a:rPr lang="en-US" smtClean="0"/>
              <a:pPr/>
              <a:t>‹#›</a:t>
            </a:fld>
            <a:endParaRPr lang="en-US"/>
          </a:p>
        </p:txBody>
      </p:sp>
    </p:spTree>
    <p:extLst>
      <p:ext uri="{BB962C8B-B14F-4D97-AF65-F5344CB8AC3E}">
        <p14:creationId xmlns:p14="http://schemas.microsoft.com/office/powerpoint/2010/main" val="9739641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00" indent="-270000" algn="l" defTabSz="914400"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dy2zB8bLSpk?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hnOPu0_YWhw?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crystalknows.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pmi.org/learning/library/concepts-intelligence-emotional-spiritual-knowledge-8247"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www.crystalknows.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rgustavo.com/leading-difficult-people-part-1-the-know-it-all/" TargetMode="External"/><Relationship Id="rId2" Type="http://schemas.openxmlformats.org/officeDocument/2006/relationships/hyperlink" Target="https://drgustavo.com/leading-difficult-people-part-3-the-narcissis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Video 14">
            <a:extLst>
              <a:ext uri="{FF2B5EF4-FFF2-40B4-BE49-F238E27FC236}">
                <a16:creationId xmlns:a16="http://schemas.microsoft.com/office/drawing/2014/main" id="{408EF15B-A1C0-4D87-9B9A-CFB51B229D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16"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BF5873-C609-4E33-B5E5-316103EE18AD}"/>
              </a:ext>
            </a:extLst>
          </p:cNvPr>
          <p:cNvSpPr>
            <a:spLocks noGrp="1"/>
          </p:cNvSpPr>
          <p:nvPr>
            <p:ph type="ctrTitle"/>
          </p:nvPr>
        </p:nvSpPr>
        <p:spPr>
          <a:xfrm>
            <a:off x="507998" y="1644368"/>
            <a:ext cx="8173157" cy="3569242"/>
          </a:xfrm>
        </p:spPr>
        <p:txBody>
          <a:bodyPr anchor="t">
            <a:normAutofit/>
          </a:bodyPr>
          <a:lstStyle/>
          <a:p>
            <a:pPr algn="l"/>
            <a:r>
              <a:rPr lang="en-US" sz="8200" b="1">
                <a:solidFill>
                  <a:srgbClr val="FFFFFF"/>
                </a:solidFill>
              </a:rPr>
              <a:t>How to Be a Great Consultant</a:t>
            </a:r>
          </a:p>
        </p:txBody>
      </p:sp>
      <p:sp>
        <p:nvSpPr>
          <p:cNvPr id="3" name="Subtitle 2">
            <a:extLst>
              <a:ext uri="{FF2B5EF4-FFF2-40B4-BE49-F238E27FC236}">
                <a16:creationId xmlns:a16="http://schemas.microsoft.com/office/drawing/2014/main" id="{43D55DA2-B50A-40B4-BB48-76C6764563B4}"/>
              </a:ext>
            </a:extLst>
          </p:cNvPr>
          <p:cNvSpPr>
            <a:spLocks noGrp="1"/>
          </p:cNvSpPr>
          <p:nvPr>
            <p:ph type="subTitle" idx="1"/>
          </p:nvPr>
        </p:nvSpPr>
        <p:spPr>
          <a:xfrm>
            <a:off x="643466" y="4551037"/>
            <a:ext cx="5449479" cy="1578054"/>
          </a:xfrm>
        </p:spPr>
        <p:txBody>
          <a:bodyPr anchor="b">
            <a:normAutofit/>
          </a:bodyPr>
          <a:lstStyle/>
          <a:p>
            <a:pPr algn="l"/>
            <a:r>
              <a:rPr lang="en-US" sz="4400">
                <a:solidFill>
                  <a:srgbClr val="FFFFFF"/>
                </a:solidFill>
              </a:rPr>
              <a:t>OST Global Solutions</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con&#10;&#10;Description automatically generated">
            <a:extLst>
              <a:ext uri="{FF2B5EF4-FFF2-40B4-BE49-F238E27FC236}">
                <a16:creationId xmlns:a16="http://schemas.microsoft.com/office/drawing/2014/main" id="{8F1CA556-0EFB-4B9D-B90D-F8946CAB7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9133" y="4888089"/>
            <a:ext cx="2581919" cy="1048259"/>
          </a:xfrm>
          <a:prstGeom prst="rect">
            <a:avLst/>
          </a:prstGeom>
        </p:spPr>
      </p:pic>
    </p:spTree>
    <p:extLst>
      <p:ext uri="{BB962C8B-B14F-4D97-AF65-F5344CB8AC3E}">
        <p14:creationId xmlns:p14="http://schemas.microsoft.com/office/powerpoint/2010/main" val="36244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tangle 51">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53">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55">
            <a:extLst>
              <a:ext uri="{FF2B5EF4-FFF2-40B4-BE49-F238E27FC236}">
                <a16:creationId xmlns:a16="http://schemas.microsoft.com/office/drawing/2014/main" id="{D319511D-8951-4C0E-A98B-0B070288FE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95" name="Oval 56">
              <a:extLst>
                <a:ext uri="{FF2B5EF4-FFF2-40B4-BE49-F238E27FC236}">
                  <a16:creationId xmlns:a16="http://schemas.microsoft.com/office/drawing/2014/main" id="{E94F28A5-172A-481A-818A-BEBB655C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57">
              <a:extLst>
                <a:ext uri="{FF2B5EF4-FFF2-40B4-BE49-F238E27FC236}">
                  <a16:creationId xmlns:a16="http://schemas.microsoft.com/office/drawing/2014/main" id="{6C84E780-BE3B-4240-9EA0-F435AE760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58">
              <a:extLst>
                <a:ext uri="{FF2B5EF4-FFF2-40B4-BE49-F238E27FC236}">
                  <a16:creationId xmlns:a16="http://schemas.microsoft.com/office/drawing/2014/main" id="{9B59A592-D2CE-40BE-B3E1-1B8D16F67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59">
              <a:extLst>
                <a:ext uri="{FF2B5EF4-FFF2-40B4-BE49-F238E27FC236}">
                  <a16:creationId xmlns:a16="http://schemas.microsoft.com/office/drawing/2014/main" id="{E99B7A38-17B0-4FB6-8DC2-568C4655A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60">
              <a:extLst>
                <a:ext uri="{FF2B5EF4-FFF2-40B4-BE49-F238E27FC236}">
                  <a16:creationId xmlns:a16="http://schemas.microsoft.com/office/drawing/2014/main" id="{FF4C7269-B196-486D-A47F-77BB23AAE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61">
              <a:extLst>
                <a:ext uri="{FF2B5EF4-FFF2-40B4-BE49-F238E27FC236}">
                  <a16:creationId xmlns:a16="http://schemas.microsoft.com/office/drawing/2014/main" id="{ED89A2E8-95F8-4827-9432-1AA7E8257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63">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65">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67" name="Straight Connector 66">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03" name="Group 71">
            <a:extLst>
              <a:ext uri="{FF2B5EF4-FFF2-40B4-BE49-F238E27FC236}">
                <a16:creationId xmlns:a16="http://schemas.microsoft.com/office/drawing/2014/main" id="{18639AD1-4D74-4424-B02C-50AAADBE06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73" name="Straight Connector 72">
              <a:extLst>
                <a:ext uri="{FF2B5EF4-FFF2-40B4-BE49-F238E27FC236}">
                  <a16:creationId xmlns:a16="http://schemas.microsoft.com/office/drawing/2014/main" id="{741F3A5D-026C-48FF-BE29-DFBA51A917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5E9F231-9EEC-48FA-BD74-DF5FBF7354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A3E55D-272D-4836-BF1B-B46C0248A0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9887AC4-55DC-42D7-B003-76ED4B52D0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04" name="Rectangle 77">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79">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1" name="Straight Connector 80">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B3212B2-ED6B-49F3-AE11-80384CF9977D}"/>
              </a:ext>
            </a:extLst>
          </p:cNvPr>
          <p:cNvSpPr>
            <a:spLocks noGrp="1"/>
          </p:cNvSpPr>
          <p:nvPr>
            <p:ph type="title"/>
          </p:nvPr>
        </p:nvSpPr>
        <p:spPr>
          <a:xfrm>
            <a:off x="630936" y="630935"/>
            <a:ext cx="10761022" cy="5481275"/>
          </a:xfrm>
          <a:noFill/>
        </p:spPr>
        <p:txBody>
          <a:bodyPr vert="horz" lIns="91440" tIns="45720" rIns="91440" bIns="45720" rtlCol="0" anchor="t">
            <a:normAutofit/>
          </a:bodyPr>
          <a:lstStyle/>
          <a:p>
            <a:r>
              <a:rPr lang="en-US" sz="4800" kern="1200">
                <a:solidFill>
                  <a:schemeClr val="bg1"/>
                </a:solidFill>
                <a:latin typeface="+mj-lt"/>
                <a:ea typeface="+mj-ea"/>
                <a:cs typeface="+mj-cs"/>
              </a:rPr>
              <a:t>We Need to Be the “Supers” of Consulting</a:t>
            </a:r>
          </a:p>
        </p:txBody>
      </p:sp>
      <p:pic>
        <p:nvPicPr>
          <p:cNvPr id="4" name="Online Media 3" title="Presentation - MegaMind">
            <a:hlinkClick r:id="" action="ppaction://media"/>
            <a:extLst>
              <a:ext uri="{FF2B5EF4-FFF2-40B4-BE49-F238E27FC236}">
                <a16:creationId xmlns:a16="http://schemas.microsoft.com/office/drawing/2014/main" id="{2E25F210-6BD9-45BB-AFBA-0A9BD6102385}"/>
              </a:ext>
            </a:extLst>
          </p:cNvPr>
          <p:cNvPicPr>
            <a:picLocks noGrp="1" noRot="1" noChangeAspect="1"/>
          </p:cNvPicPr>
          <p:nvPr>
            <p:ph idx="1"/>
            <a:videoFile r:link="rId1"/>
          </p:nvPr>
        </p:nvPicPr>
        <p:blipFill>
          <a:blip r:embed="rId3"/>
          <a:stretch>
            <a:fillRect/>
          </a:stretch>
        </p:blipFill>
        <p:spPr>
          <a:xfrm>
            <a:off x="1939937" y="1599342"/>
            <a:ext cx="8238315" cy="4654649"/>
          </a:xfrm>
          <a:prstGeom prst="rect">
            <a:avLst/>
          </a:prstGeom>
        </p:spPr>
      </p:pic>
      <p:grpSp>
        <p:nvGrpSpPr>
          <p:cNvPr id="106" name="Group 85">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53797"/>
            <a:ext cx="304800" cy="429768"/>
            <a:chOff x="215328" y="-46937"/>
            <a:chExt cx="304800" cy="2773841"/>
          </a:xfrm>
        </p:grpSpPr>
        <p:cxnSp>
          <p:nvCxnSpPr>
            <p:cNvPr id="87" name="Straight Connector 86">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1614A509-70CB-4BED-B5DC-112F9F99CB29}"/>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00831214-AF23-44B7-A67B-1D21CF2FC28D}"/>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639DCEBB-E18B-4FA0-A81E-5781C98360E3}"/>
              </a:ext>
            </a:extLst>
          </p:cNvPr>
          <p:cNvSpPr>
            <a:spLocks noGrp="1"/>
          </p:cNvSpPr>
          <p:nvPr>
            <p:ph type="sldNum" sz="quarter" idx="12"/>
          </p:nvPr>
        </p:nvSpPr>
        <p:spPr/>
        <p:txBody>
          <a:bodyPr/>
          <a:lstStyle/>
          <a:p>
            <a:fld id="{8FF21903-D1FE-416F-931C-FA9290A33B1A}" type="slidenum">
              <a:rPr lang="en-US" smtClean="0"/>
              <a:t>10</a:t>
            </a:fld>
            <a:endParaRPr lang="en-US"/>
          </a:p>
        </p:txBody>
      </p:sp>
    </p:spTree>
    <p:extLst>
      <p:ext uri="{BB962C8B-B14F-4D97-AF65-F5344CB8AC3E}">
        <p14:creationId xmlns:p14="http://schemas.microsoft.com/office/powerpoint/2010/main" val="183453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photo of an open book">
            <a:extLst>
              <a:ext uri="{FF2B5EF4-FFF2-40B4-BE49-F238E27FC236}">
                <a16:creationId xmlns:a16="http://schemas.microsoft.com/office/drawing/2014/main" id="{4BE22DD3-C3B6-4B70-B6EC-B11916D546B1}"/>
              </a:ext>
            </a:extLst>
          </p:cNvPr>
          <p:cNvPicPr>
            <a:picLocks noChangeAspect="1"/>
          </p:cNvPicPr>
          <p:nvPr/>
        </p:nvPicPr>
        <p:blipFill rotWithShape="1">
          <a:blip r:embed="rId2">
            <a:alphaModFix amt="35000"/>
          </a:blip>
          <a:srcRect t="15094"/>
          <a:stretch/>
        </p:blipFill>
        <p:spPr>
          <a:xfrm>
            <a:off x="20" y="10"/>
            <a:ext cx="12191980" cy="6857990"/>
          </a:xfrm>
          <a:prstGeom prst="rect">
            <a:avLst/>
          </a:prstGeom>
        </p:spPr>
      </p:pic>
      <p:sp>
        <p:nvSpPr>
          <p:cNvPr id="2" name="Title 1">
            <a:extLst>
              <a:ext uri="{FF2B5EF4-FFF2-40B4-BE49-F238E27FC236}">
                <a16:creationId xmlns:a16="http://schemas.microsoft.com/office/drawing/2014/main" id="{8C1AFF40-BB8E-46B1-8A3B-C0BCCC9F8C8C}"/>
              </a:ext>
            </a:extLst>
          </p:cNvPr>
          <p:cNvSpPr>
            <a:spLocks noGrp="1"/>
          </p:cNvSpPr>
          <p:nvPr>
            <p:ph type="title"/>
          </p:nvPr>
        </p:nvSpPr>
        <p:spPr>
          <a:xfrm>
            <a:off x="838200" y="365125"/>
            <a:ext cx="10515600" cy="1325563"/>
          </a:xfrm>
        </p:spPr>
        <p:txBody>
          <a:bodyPr>
            <a:normAutofit/>
          </a:bodyPr>
          <a:lstStyle/>
          <a:p>
            <a:r>
              <a:rPr lang="en-US">
                <a:solidFill>
                  <a:srgbClr val="FFFFFF"/>
                </a:solidFill>
              </a:rPr>
              <a:t>Humans Are Flawed</a:t>
            </a:r>
          </a:p>
        </p:txBody>
      </p:sp>
      <p:sp>
        <p:nvSpPr>
          <p:cNvPr id="3" name="Content Placeholder 2">
            <a:extLst>
              <a:ext uri="{FF2B5EF4-FFF2-40B4-BE49-F238E27FC236}">
                <a16:creationId xmlns:a16="http://schemas.microsoft.com/office/drawing/2014/main" id="{2EBC95E4-CF7B-4C97-83C6-074D22E8CF9D}"/>
              </a:ext>
            </a:extLst>
          </p:cNvPr>
          <p:cNvSpPr>
            <a:spLocks noGrp="1"/>
          </p:cNvSpPr>
          <p:nvPr>
            <p:ph idx="1"/>
          </p:nvPr>
        </p:nvSpPr>
        <p:spPr>
          <a:xfrm>
            <a:off x="838200" y="1825625"/>
            <a:ext cx="10515600" cy="4351338"/>
          </a:xfrm>
        </p:spPr>
        <p:txBody>
          <a:bodyPr>
            <a:normAutofit/>
          </a:bodyPr>
          <a:lstStyle/>
          <a:p>
            <a:r>
              <a:rPr lang="en-US">
                <a:solidFill>
                  <a:srgbClr val="FFFFFF"/>
                </a:solidFill>
              </a:rPr>
              <a:t>Clients judge the book by the cover</a:t>
            </a:r>
          </a:p>
          <a:p>
            <a:r>
              <a:rPr lang="en-US">
                <a:solidFill>
                  <a:srgbClr val="FFFFFF"/>
                </a:solidFill>
              </a:rPr>
              <a:t>They don’t look as much at WHAT is done, they instead pay attention at the HOW – all the external trappings of the job</a:t>
            </a:r>
          </a:p>
          <a:p>
            <a:r>
              <a:rPr lang="en-US">
                <a:solidFill>
                  <a:srgbClr val="FFFFFF"/>
                </a:solidFill>
              </a:rPr>
              <a:t>You must look the part, sounds the part, act the part</a:t>
            </a:r>
          </a:p>
          <a:p>
            <a:r>
              <a:rPr lang="en-US">
                <a:solidFill>
                  <a:srgbClr val="FFFFFF"/>
                </a:solidFill>
              </a:rPr>
              <a:t>When you don’t, it doesn’t even matter if your proposals win</a:t>
            </a:r>
          </a:p>
          <a:p>
            <a:pPr lvl="1"/>
            <a:r>
              <a:rPr lang="en-US">
                <a:solidFill>
                  <a:srgbClr val="FFFFFF"/>
                </a:solidFill>
              </a:rPr>
              <a:t>You won’t be invited back or the client will be always shopping for someone better</a:t>
            </a:r>
          </a:p>
          <a:p>
            <a:pPr lvl="1"/>
            <a:r>
              <a:rPr lang="en-US">
                <a:solidFill>
                  <a:srgbClr val="FFFFFF"/>
                </a:solidFill>
              </a:rPr>
              <a:t>The client will feel like they are overpaying or getting bad value</a:t>
            </a:r>
          </a:p>
          <a:p>
            <a:r>
              <a:rPr lang="en-US">
                <a:solidFill>
                  <a:srgbClr val="FFFFFF"/>
                </a:solidFill>
              </a:rPr>
              <a:t>Few clients will recognize greatness if you don’t dress it up</a:t>
            </a:r>
          </a:p>
          <a:p>
            <a:pPr marL="457200" lvl="1" indent="0">
              <a:buNone/>
            </a:pPr>
            <a:endParaRPr lang="en-US">
              <a:solidFill>
                <a:srgbClr val="FFFFFF"/>
              </a:solidFill>
            </a:endParaRPr>
          </a:p>
          <a:p>
            <a:endParaRPr lang="en-US">
              <a:solidFill>
                <a:srgbClr val="FFFFFF"/>
              </a:solidFill>
            </a:endParaRPr>
          </a:p>
        </p:txBody>
      </p:sp>
      <p:sp>
        <p:nvSpPr>
          <p:cNvPr id="4" name="Date Placeholder 3">
            <a:extLst>
              <a:ext uri="{FF2B5EF4-FFF2-40B4-BE49-F238E27FC236}">
                <a16:creationId xmlns:a16="http://schemas.microsoft.com/office/drawing/2014/main" id="{2B6E4FAB-20F8-458B-AF92-597F28384795}"/>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A369FD4A-78D8-49BB-A1EE-FCF2CE6C03BC}"/>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B8CD47A3-81C4-42AD-A9F4-08C124A4DB8B}"/>
              </a:ext>
            </a:extLst>
          </p:cNvPr>
          <p:cNvSpPr>
            <a:spLocks noGrp="1"/>
          </p:cNvSpPr>
          <p:nvPr>
            <p:ph type="sldNum" sz="quarter" idx="12"/>
          </p:nvPr>
        </p:nvSpPr>
        <p:spPr/>
        <p:txBody>
          <a:bodyPr/>
          <a:lstStyle/>
          <a:p>
            <a:fld id="{8FF21903-D1FE-416F-931C-FA9290A33B1A}" type="slidenum">
              <a:rPr lang="en-US" smtClean="0"/>
              <a:t>11</a:t>
            </a:fld>
            <a:endParaRPr lang="en-US"/>
          </a:p>
        </p:txBody>
      </p:sp>
    </p:spTree>
    <p:extLst>
      <p:ext uri="{BB962C8B-B14F-4D97-AF65-F5344CB8AC3E}">
        <p14:creationId xmlns:p14="http://schemas.microsoft.com/office/powerpoint/2010/main" val="2634410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EC1A6F-9856-4143-91D2-839C246C7B44}"/>
              </a:ext>
            </a:extLst>
          </p:cNvPr>
          <p:cNvSpPr>
            <a:spLocks noGrp="1"/>
          </p:cNvSpPr>
          <p:nvPr>
            <p:ph type="title"/>
          </p:nvPr>
        </p:nvSpPr>
        <p:spPr>
          <a:xfrm>
            <a:off x="833002" y="448253"/>
            <a:ext cx="10520702" cy="1325563"/>
          </a:xfrm>
        </p:spPr>
        <p:txBody>
          <a:bodyPr>
            <a:normAutofit/>
          </a:bodyPr>
          <a:lstStyle/>
          <a:p>
            <a:r>
              <a:rPr lang="en-US"/>
              <a:t>A Musician Was Playing at the DC Metro Station…</a:t>
            </a:r>
          </a:p>
        </p:txBody>
      </p:sp>
      <p:sp>
        <p:nvSpPr>
          <p:cNvPr id="3" name="Content Placeholder 2">
            <a:extLst>
              <a:ext uri="{FF2B5EF4-FFF2-40B4-BE49-F238E27FC236}">
                <a16:creationId xmlns:a16="http://schemas.microsoft.com/office/drawing/2014/main" id="{332675C8-FAF6-40C9-8A8C-34D608263CD2}"/>
              </a:ext>
            </a:extLst>
          </p:cNvPr>
          <p:cNvSpPr>
            <a:spLocks noGrp="1"/>
          </p:cNvSpPr>
          <p:nvPr>
            <p:ph idx="1"/>
          </p:nvPr>
        </p:nvSpPr>
        <p:spPr>
          <a:xfrm>
            <a:off x="838200" y="2191807"/>
            <a:ext cx="4936067" cy="3985155"/>
          </a:xfrm>
        </p:spPr>
        <p:txBody>
          <a:bodyPr>
            <a:normAutofit/>
          </a:bodyPr>
          <a:lstStyle/>
          <a:p>
            <a:r>
              <a:rPr lang="en-US" sz="2000" b="0" i="0">
                <a:effectLst/>
                <a:latin typeface="Segoe UI Historic" panose="020B0502040204020203" pitchFamily="34" charset="0"/>
              </a:rPr>
              <a:t>Played six Bach pieces for about 45 minutes</a:t>
            </a:r>
          </a:p>
          <a:p>
            <a:r>
              <a:rPr lang="en-US" sz="2000">
                <a:latin typeface="Segoe UI Historic" panose="020B0502040204020203" pitchFamily="34" charset="0"/>
              </a:rPr>
              <a:t>Nearly</a:t>
            </a:r>
            <a:r>
              <a:rPr lang="en-US" sz="2000" b="0" i="0">
                <a:effectLst/>
                <a:latin typeface="Segoe UI Historic" panose="020B0502040204020203" pitchFamily="34" charset="0"/>
              </a:rPr>
              <a:t> 2000 people went through the station</a:t>
            </a:r>
          </a:p>
          <a:p>
            <a:r>
              <a:rPr lang="en-US" sz="2000">
                <a:latin typeface="Segoe UI Historic" panose="020B0502040204020203" pitchFamily="34" charset="0"/>
              </a:rPr>
              <a:t>7</a:t>
            </a:r>
            <a:r>
              <a:rPr lang="en-US" sz="2000" b="0" i="0">
                <a:effectLst/>
                <a:latin typeface="Segoe UI Historic" panose="020B0502040204020203" pitchFamily="34" charset="0"/>
              </a:rPr>
              <a:t> people stopped and listened </a:t>
            </a:r>
          </a:p>
          <a:p>
            <a:r>
              <a:rPr lang="en-US" sz="2000" b="0" i="0">
                <a:effectLst/>
                <a:latin typeface="Segoe UI Historic" panose="020B0502040204020203" pitchFamily="34" charset="0"/>
              </a:rPr>
              <a:t>20 gave money but continued to walk (the musician collected $32)</a:t>
            </a:r>
          </a:p>
          <a:p>
            <a:r>
              <a:rPr lang="en-US" sz="2000">
                <a:latin typeface="Segoe UI Historic" panose="020B0502040204020203" pitchFamily="34" charset="0"/>
              </a:rPr>
              <a:t>No one applauded</a:t>
            </a:r>
            <a:endParaRPr lang="en-US" sz="2000"/>
          </a:p>
        </p:txBody>
      </p:sp>
      <p:pic>
        <p:nvPicPr>
          <p:cNvPr id="6" name="Online Media 5" title="Joshua Bell's 'Stop and Hear the Music' metro experiment | The Washington Post">
            <a:hlinkClick r:id="" action="ppaction://media"/>
            <a:extLst>
              <a:ext uri="{FF2B5EF4-FFF2-40B4-BE49-F238E27FC236}">
                <a16:creationId xmlns:a16="http://schemas.microsoft.com/office/drawing/2014/main" id="{5BE1AEDB-7545-42F0-A7D1-337D65A534D1}"/>
              </a:ext>
            </a:extLst>
          </p:cNvPr>
          <p:cNvPicPr>
            <a:picLocks noRot="1" noChangeAspect="1"/>
          </p:cNvPicPr>
          <p:nvPr>
            <a:videoFile r:link="rId1"/>
          </p:nvPr>
        </p:nvPicPr>
        <p:blipFill>
          <a:blip r:embed="rId3"/>
          <a:stretch>
            <a:fillRect/>
          </a:stretch>
        </p:blipFill>
        <p:spPr>
          <a:xfrm>
            <a:off x="5671627" y="1455785"/>
            <a:ext cx="6305884" cy="4729412"/>
          </a:xfrm>
          <a:prstGeom prst="rect">
            <a:avLst/>
          </a:prstGeom>
        </p:spPr>
      </p:pic>
      <p:sp>
        <p:nvSpPr>
          <p:cNvPr id="4" name="Date Placeholder 3">
            <a:extLst>
              <a:ext uri="{FF2B5EF4-FFF2-40B4-BE49-F238E27FC236}">
                <a16:creationId xmlns:a16="http://schemas.microsoft.com/office/drawing/2014/main" id="{5C8F96D6-6917-4889-B4C6-9C2145E8678C}"/>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18993F19-7240-481B-AC62-294ACC59412A}"/>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F3E9920A-B623-4E5E-A39F-922842BF6E3F}"/>
              </a:ext>
            </a:extLst>
          </p:cNvPr>
          <p:cNvSpPr>
            <a:spLocks noGrp="1"/>
          </p:cNvSpPr>
          <p:nvPr>
            <p:ph type="sldNum" sz="quarter" idx="12"/>
          </p:nvPr>
        </p:nvSpPr>
        <p:spPr/>
        <p:txBody>
          <a:bodyPr/>
          <a:lstStyle/>
          <a:p>
            <a:fld id="{8FF21903-D1FE-416F-931C-FA9290A33B1A}" type="slidenum">
              <a:rPr lang="en-US" smtClean="0"/>
              <a:t>12</a:t>
            </a:fld>
            <a:endParaRPr lang="en-US"/>
          </a:p>
        </p:txBody>
      </p:sp>
    </p:spTree>
    <p:extLst>
      <p:ext uri="{BB962C8B-B14F-4D97-AF65-F5344CB8AC3E}">
        <p14:creationId xmlns:p14="http://schemas.microsoft.com/office/powerpoint/2010/main" val="1285565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6"/>
                </p:tgtEl>
              </p:cMediaNode>
            </p:video>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Joshua Bell performing with The Academy of St. Martin in the Fields">
            <a:extLst>
              <a:ext uri="{FF2B5EF4-FFF2-40B4-BE49-F238E27FC236}">
                <a16:creationId xmlns:a16="http://schemas.microsoft.com/office/drawing/2014/main" id="{4B96DF20-A746-445C-B0BA-7A1D31F85669}"/>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5388" b="4541"/>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EAFE4C-DD43-465E-A541-2F06CC2D9743}"/>
              </a:ext>
            </a:extLst>
          </p:cNvPr>
          <p:cNvSpPr>
            <a:spLocks noGrp="1"/>
          </p:cNvSpPr>
          <p:nvPr>
            <p:ph type="title"/>
          </p:nvPr>
        </p:nvSpPr>
        <p:spPr>
          <a:xfrm>
            <a:off x="1198181" y="1200235"/>
            <a:ext cx="9792471" cy="2057037"/>
          </a:xfrm>
        </p:spPr>
        <p:txBody>
          <a:bodyPr>
            <a:normAutofit/>
          </a:bodyPr>
          <a:lstStyle/>
          <a:p>
            <a:r>
              <a:rPr lang="en-US" b="1">
                <a:solidFill>
                  <a:srgbClr val="FFFFFF"/>
                </a:solidFill>
              </a:rPr>
              <a:t>No One Recognized Joshua Bell</a:t>
            </a:r>
          </a:p>
        </p:txBody>
      </p:sp>
      <p:sp>
        <p:nvSpPr>
          <p:cNvPr id="4" name="Content Placeholder 3">
            <a:extLst>
              <a:ext uri="{FF2B5EF4-FFF2-40B4-BE49-F238E27FC236}">
                <a16:creationId xmlns:a16="http://schemas.microsoft.com/office/drawing/2014/main" id="{72721FCC-EF38-47F5-9008-667250590C26}"/>
              </a:ext>
            </a:extLst>
          </p:cNvPr>
          <p:cNvSpPr txBox="1">
            <a:spLocks noGrp="1"/>
          </p:cNvSpPr>
          <p:nvPr>
            <p:ph idx="1"/>
          </p:nvPr>
        </p:nvSpPr>
        <p:spPr>
          <a:xfrm>
            <a:off x="1198181" y="2957665"/>
            <a:ext cx="9792471" cy="3171423"/>
          </a:xfrm>
          <a:prstGeom prst="rect">
            <a:avLst/>
          </a:prstGeom>
        </p:spPr>
        <p:txBody>
          <a:bodyPr>
            <a:normAutofit/>
          </a:bodyPr>
          <a:lstStyle/>
          <a:p>
            <a:r>
              <a:rPr lang="en-US" sz="2400">
                <a:solidFill>
                  <a:srgbClr val="FFFFFF"/>
                </a:solidFill>
                <a:latin typeface="inherit"/>
              </a:rPr>
              <a:t>Social experiment organized by the Washington Post, telling a lot about perception</a:t>
            </a:r>
          </a:p>
          <a:p>
            <a:r>
              <a:rPr lang="en-US" sz="2400" b="0" i="0">
                <a:solidFill>
                  <a:srgbClr val="FFFFFF"/>
                </a:solidFill>
                <a:effectLst/>
                <a:latin typeface="inherit"/>
              </a:rPr>
              <a:t>Grammy-winning violinist, one of the greatest musicians in the world</a:t>
            </a:r>
          </a:p>
          <a:p>
            <a:r>
              <a:rPr lang="en-US" sz="2400">
                <a:solidFill>
                  <a:srgbClr val="FFFFFF"/>
                </a:solidFill>
                <a:latin typeface="inherit"/>
              </a:rPr>
              <a:t>P</a:t>
            </a:r>
            <a:r>
              <a:rPr lang="en-US" sz="2400" b="0" i="0">
                <a:solidFill>
                  <a:srgbClr val="FFFFFF"/>
                </a:solidFill>
                <a:effectLst/>
                <a:latin typeface="inherit"/>
              </a:rPr>
              <a:t>layed one of the most intricate pieces ever written</a:t>
            </a:r>
            <a:endParaRPr lang="en-US" sz="2400">
              <a:solidFill>
                <a:srgbClr val="FFFFFF"/>
              </a:solidFill>
              <a:latin typeface="inherit"/>
            </a:endParaRPr>
          </a:p>
          <a:p>
            <a:r>
              <a:rPr lang="en-US" sz="2400" b="0" i="0">
                <a:solidFill>
                  <a:srgbClr val="FFFFFF"/>
                </a:solidFill>
                <a:effectLst/>
                <a:latin typeface="inherit"/>
              </a:rPr>
              <a:t>With a violin worth $3.5 million dollars</a:t>
            </a:r>
            <a:endParaRPr lang="en-US" sz="2400">
              <a:solidFill>
                <a:srgbClr val="FFFFFF"/>
              </a:solidFill>
              <a:latin typeface="inherit"/>
            </a:endParaRPr>
          </a:p>
          <a:p>
            <a:r>
              <a:rPr lang="en-US" sz="2400" b="0" i="0">
                <a:solidFill>
                  <a:srgbClr val="FFFFFF"/>
                </a:solidFill>
                <a:effectLst/>
                <a:latin typeface="inherit"/>
              </a:rPr>
              <a:t>Two days before, Joshua Bell sold out a theater in Boston where the seats averaged $100 each </a:t>
            </a:r>
          </a:p>
        </p:txBody>
      </p:sp>
      <p:sp>
        <p:nvSpPr>
          <p:cNvPr id="3" name="Date Placeholder 2">
            <a:extLst>
              <a:ext uri="{FF2B5EF4-FFF2-40B4-BE49-F238E27FC236}">
                <a16:creationId xmlns:a16="http://schemas.microsoft.com/office/drawing/2014/main" id="{895F24DB-89D1-4783-881D-55440C3DC1B8}"/>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C3F2AD92-9956-4E0B-B8D7-58E7CD17704B}"/>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8BCFE207-2317-4CEF-B301-B92A864BE668}"/>
              </a:ext>
            </a:extLst>
          </p:cNvPr>
          <p:cNvSpPr>
            <a:spLocks noGrp="1"/>
          </p:cNvSpPr>
          <p:nvPr>
            <p:ph type="sldNum" sz="quarter" idx="12"/>
          </p:nvPr>
        </p:nvSpPr>
        <p:spPr/>
        <p:txBody>
          <a:bodyPr/>
          <a:lstStyle/>
          <a:p>
            <a:fld id="{8FF21903-D1FE-416F-931C-FA9290A33B1A}" type="slidenum">
              <a:rPr lang="en-US" smtClean="0"/>
              <a:t>13</a:t>
            </a:fld>
            <a:endParaRPr lang="en-US"/>
          </a:p>
        </p:txBody>
      </p:sp>
    </p:spTree>
    <p:extLst>
      <p:ext uri="{BB962C8B-B14F-4D97-AF65-F5344CB8AC3E}">
        <p14:creationId xmlns:p14="http://schemas.microsoft.com/office/powerpoint/2010/main" val="25445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0635-5330-4F9F-BFF6-AE9C310FD047}"/>
              </a:ext>
            </a:extLst>
          </p:cNvPr>
          <p:cNvSpPr>
            <a:spLocks noGrp="1"/>
          </p:cNvSpPr>
          <p:nvPr>
            <p:ph type="title"/>
          </p:nvPr>
        </p:nvSpPr>
        <p:spPr/>
        <p:txBody>
          <a:bodyPr/>
          <a:lstStyle/>
          <a:p>
            <a:r>
              <a:rPr lang="en-US"/>
              <a:t>Present a Single, United Front</a:t>
            </a:r>
          </a:p>
        </p:txBody>
      </p:sp>
      <p:sp>
        <p:nvSpPr>
          <p:cNvPr id="3" name="Content Placeholder 2">
            <a:extLst>
              <a:ext uri="{FF2B5EF4-FFF2-40B4-BE49-F238E27FC236}">
                <a16:creationId xmlns:a16="http://schemas.microsoft.com/office/drawing/2014/main" id="{54F69097-7996-4C18-82A2-9E9CA78552BA}"/>
              </a:ext>
            </a:extLst>
          </p:cNvPr>
          <p:cNvSpPr>
            <a:spLocks noGrp="1"/>
          </p:cNvSpPr>
          <p:nvPr>
            <p:ph idx="1"/>
          </p:nvPr>
        </p:nvSpPr>
        <p:spPr>
          <a:xfrm>
            <a:off x="642258" y="1690688"/>
            <a:ext cx="7979228" cy="5080226"/>
          </a:xfrm>
        </p:spPr>
        <p:txBody>
          <a:bodyPr>
            <a:normAutofit fontScale="85000" lnSpcReduction="20000"/>
          </a:bodyPr>
          <a:lstStyle/>
          <a:p>
            <a:r>
              <a:rPr lang="en-US" sz="2800" b="1" i="0">
                <a:solidFill>
                  <a:schemeClr val="accent1"/>
                </a:solidFill>
                <a:effectLst/>
                <a:latin typeface="Calibri" panose="020F0502020204030204" pitchFamily="34" charset="0"/>
              </a:rPr>
              <a:t>To the client, you are OST</a:t>
            </a:r>
          </a:p>
          <a:p>
            <a:pPr lvl="1"/>
            <a:r>
              <a:rPr lang="en-US" sz="2800">
                <a:solidFill>
                  <a:srgbClr val="000000"/>
                </a:solidFill>
                <a:latin typeface="Calibri" panose="020F0502020204030204" pitchFamily="34" charset="0"/>
              </a:rPr>
              <a:t>Not an individual</a:t>
            </a:r>
          </a:p>
          <a:p>
            <a:pPr lvl="1"/>
            <a:r>
              <a:rPr lang="en-US" sz="2800" b="0" i="0">
                <a:solidFill>
                  <a:srgbClr val="000000"/>
                </a:solidFill>
                <a:effectLst/>
                <a:latin typeface="Calibri" panose="020F0502020204030204" pitchFamily="34" charset="0"/>
              </a:rPr>
              <a:t>Not a</a:t>
            </a:r>
            <a:r>
              <a:rPr lang="en-US" sz="2800">
                <a:solidFill>
                  <a:srgbClr val="000000"/>
                </a:solidFill>
                <a:latin typeface="Calibri" panose="020F0502020204030204" pitchFamily="34" charset="0"/>
              </a:rPr>
              <a:t>nother consultant or consulting company</a:t>
            </a:r>
            <a:endParaRPr lang="en-US" sz="2800" b="0" i="0">
              <a:solidFill>
                <a:srgbClr val="000000"/>
              </a:solidFill>
              <a:effectLst/>
              <a:latin typeface="Calibri" panose="020F0502020204030204" pitchFamily="34" charset="0"/>
            </a:endParaRPr>
          </a:p>
          <a:p>
            <a:r>
              <a:rPr lang="en-US" sz="2800" b="0" i="0">
                <a:solidFill>
                  <a:srgbClr val="000000"/>
                </a:solidFill>
                <a:effectLst/>
                <a:latin typeface="Calibri" panose="020F0502020204030204" pitchFamily="34" charset="0"/>
              </a:rPr>
              <a:t>Communicate any client issues proactively to the OST management team to ensure we are all on the same page and brainstorm on how to navigate through the issues and prevent them from becoming problems</a:t>
            </a:r>
          </a:p>
          <a:p>
            <a:r>
              <a:rPr lang="en-US" sz="2800" b="0" i="0">
                <a:solidFill>
                  <a:srgbClr val="000000"/>
                </a:solidFill>
                <a:effectLst/>
                <a:latin typeface="Calibri" panose="020F0502020204030204" pitchFamily="34" charset="0"/>
              </a:rPr>
              <a:t>Coordinate ahead of time across the team to send a consistent message to the client</a:t>
            </a:r>
          </a:p>
          <a:p>
            <a:pPr lvl="1"/>
            <a:r>
              <a:rPr lang="en-US" sz="2800">
                <a:solidFill>
                  <a:srgbClr val="000000"/>
                </a:solidFill>
                <a:latin typeface="Calibri" panose="020F0502020204030204" pitchFamily="34" charset="0"/>
              </a:rPr>
              <a:t>W</a:t>
            </a:r>
            <a:r>
              <a:rPr lang="en-US" sz="2800" b="0" i="0">
                <a:solidFill>
                  <a:srgbClr val="000000"/>
                </a:solidFill>
                <a:effectLst/>
                <a:latin typeface="Calibri" panose="020F0502020204030204" pitchFamily="34" charset="0"/>
              </a:rPr>
              <a:t>e all sound similar and come across the same way as competent and confident</a:t>
            </a:r>
          </a:p>
          <a:p>
            <a:pPr lvl="1"/>
            <a:r>
              <a:rPr lang="en-US" sz="2800" b="0" i="0">
                <a:solidFill>
                  <a:srgbClr val="000000"/>
                </a:solidFill>
                <a:effectLst/>
                <a:latin typeface="Calibri" panose="020F0502020204030204" pitchFamily="34" charset="0"/>
              </a:rPr>
              <a:t>We have already discussed and agree on solutions to the client issues</a:t>
            </a:r>
          </a:p>
          <a:p>
            <a:r>
              <a:rPr lang="en-US" sz="2800" b="0" i="0">
                <a:solidFill>
                  <a:srgbClr val="000000"/>
                </a:solidFill>
                <a:effectLst/>
                <a:latin typeface="Calibri" panose="020F0502020204030204" pitchFamily="34" charset="0"/>
              </a:rPr>
              <a:t>Help the client see the entire OST team as helpful and useful and we will all reap the benefits of repeat business</a:t>
            </a:r>
            <a:br>
              <a:rPr lang="en-US" sz="2800" b="0" i="0">
                <a:solidFill>
                  <a:srgbClr val="000000"/>
                </a:solidFill>
                <a:effectLst/>
                <a:latin typeface="WordVisiCarriageReturn_MSFontService"/>
              </a:rPr>
            </a:br>
            <a:r>
              <a:rPr lang="en-US" sz="2800" b="0" i="0">
                <a:solidFill>
                  <a:srgbClr val="000000"/>
                </a:solidFill>
                <a:effectLst/>
                <a:latin typeface="WordVisiCarriageReturn_MSFontService"/>
              </a:rPr>
              <a:t> </a:t>
            </a:r>
            <a:endParaRPr lang="en-US"/>
          </a:p>
        </p:txBody>
      </p:sp>
      <p:pic>
        <p:nvPicPr>
          <p:cNvPr id="7" name="Picture 6" descr="Shape&#10;&#10;Description automatically generated with low confidence">
            <a:extLst>
              <a:ext uri="{FF2B5EF4-FFF2-40B4-BE49-F238E27FC236}">
                <a16:creationId xmlns:a16="http://schemas.microsoft.com/office/drawing/2014/main" id="{64D21597-FBF3-452E-BB00-5979B2C6C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486" y="1690688"/>
            <a:ext cx="3264931" cy="1325562"/>
          </a:xfrm>
          <a:prstGeom prst="rect">
            <a:avLst/>
          </a:prstGeom>
        </p:spPr>
      </p:pic>
      <p:sp>
        <p:nvSpPr>
          <p:cNvPr id="4" name="Date Placeholder 3">
            <a:extLst>
              <a:ext uri="{FF2B5EF4-FFF2-40B4-BE49-F238E27FC236}">
                <a16:creationId xmlns:a16="http://schemas.microsoft.com/office/drawing/2014/main" id="{146AA90D-F746-41CD-B5E3-F032433F93D7}"/>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3698225A-CC58-4D71-92A7-E5F891AE5E55}"/>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B14A454D-89E5-4F0E-81D2-A57A01F24A9A}"/>
              </a:ext>
            </a:extLst>
          </p:cNvPr>
          <p:cNvSpPr>
            <a:spLocks noGrp="1"/>
          </p:cNvSpPr>
          <p:nvPr>
            <p:ph type="sldNum" sz="quarter" idx="12"/>
          </p:nvPr>
        </p:nvSpPr>
        <p:spPr/>
        <p:txBody>
          <a:bodyPr/>
          <a:lstStyle/>
          <a:p>
            <a:fld id="{8FF21903-D1FE-416F-931C-FA9290A33B1A}" type="slidenum">
              <a:rPr lang="en-US" smtClean="0"/>
              <a:t>14</a:t>
            </a:fld>
            <a:endParaRPr lang="en-US"/>
          </a:p>
        </p:txBody>
      </p:sp>
    </p:spTree>
    <p:extLst>
      <p:ext uri="{BB962C8B-B14F-4D97-AF65-F5344CB8AC3E}">
        <p14:creationId xmlns:p14="http://schemas.microsoft.com/office/powerpoint/2010/main" val="6763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C7608-444D-47FA-88EF-D5EA694B66A5}"/>
              </a:ext>
            </a:extLst>
          </p:cNvPr>
          <p:cNvSpPr>
            <a:spLocks noGrp="1"/>
          </p:cNvSpPr>
          <p:nvPr>
            <p:ph type="title"/>
          </p:nvPr>
        </p:nvSpPr>
        <p:spPr>
          <a:xfrm>
            <a:off x="838200" y="556995"/>
            <a:ext cx="10515600" cy="1133693"/>
          </a:xfrm>
        </p:spPr>
        <p:txBody>
          <a:bodyPr>
            <a:normAutofit/>
          </a:bodyPr>
          <a:lstStyle/>
          <a:p>
            <a:r>
              <a:rPr lang="en-US" sz="5200"/>
              <a:t>Client Deliverables</a:t>
            </a:r>
          </a:p>
        </p:txBody>
      </p:sp>
      <p:graphicFrame>
        <p:nvGraphicFramePr>
          <p:cNvPr id="8" name="Content Placeholder 2">
            <a:extLst>
              <a:ext uri="{FF2B5EF4-FFF2-40B4-BE49-F238E27FC236}">
                <a16:creationId xmlns:a16="http://schemas.microsoft.com/office/drawing/2014/main" id="{15CBE613-EC3F-41A6-A33C-25413F546C26}"/>
              </a:ext>
            </a:extLst>
          </p:cNvPr>
          <p:cNvGraphicFramePr>
            <a:graphicFrameLocks noGrp="1"/>
          </p:cNvGraphicFramePr>
          <p:nvPr>
            <p:ph idx="1"/>
            <p:extLst>
              <p:ext uri="{D42A27DB-BD31-4B8C-83A1-F6EECF244321}">
                <p14:modId xmlns:p14="http://schemas.microsoft.com/office/powerpoint/2010/main" val="19830984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81D217D3-6962-4010-AE92-FF7715412182}"/>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114B65AF-915C-4203-91A4-84F0674B201F}"/>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B5A9E2C2-9F04-47CE-864B-3B729DED450A}"/>
              </a:ext>
            </a:extLst>
          </p:cNvPr>
          <p:cNvSpPr>
            <a:spLocks noGrp="1"/>
          </p:cNvSpPr>
          <p:nvPr>
            <p:ph type="sldNum" sz="quarter" idx="12"/>
          </p:nvPr>
        </p:nvSpPr>
        <p:spPr/>
        <p:txBody>
          <a:bodyPr/>
          <a:lstStyle/>
          <a:p>
            <a:fld id="{8FF21903-D1FE-416F-931C-FA9290A33B1A}" type="slidenum">
              <a:rPr lang="en-US" smtClean="0"/>
              <a:t>15</a:t>
            </a:fld>
            <a:endParaRPr lang="en-US"/>
          </a:p>
        </p:txBody>
      </p:sp>
    </p:spTree>
    <p:extLst>
      <p:ext uri="{BB962C8B-B14F-4D97-AF65-F5344CB8AC3E}">
        <p14:creationId xmlns:p14="http://schemas.microsoft.com/office/powerpoint/2010/main" val="2056798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9287-FB50-4191-AB0C-2CF3DFB94575}"/>
              </a:ext>
            </a:extLst>
          </p:cNvPr>
          <p:cNvSpPr>
            <a:spLocks noGrp="1"/>
          </p:cNvSpPr>
          <p:nvPr>
            <p:ph type="title"/>
          </p:nvPr>
        </p:nvSpPr>
        <p:spPr/>
        <p:txBody>
          <a:bodyPr/>
          <a:lstStyle/>
          <a:p>
            <a:r>
              <a:rPr lang="en-US"/>
              <a:t>Articulate the Full OST Capabilities</a:t>
            </a:r>
          </a:p>
        </p:txBody>
      </p:sp>
      <p:sp>
        <p:nvSpPr>
          <p:cNvPr id="3" name="Content Placeholder 2">
            <a:extLst>
              <a:ext uri="{FF2B5EF4-FFF2-40B4-BE49-F238E27FC236}">
                <a16:creationId xmlns:a16="http://schemas.microsoft.com/office/drawing/2014/main" id="{D6583EF2-136B-4CCC-B6DD-A231D6097402}"/>
              </a:ext>
            </a:extLst>
          </p:cNvPr>
          <p:cNvSpPr>
            <a:spLocks noGrp="1"/>
          </p:cNvSpPr>
          <p:nvPr>
            <p:ph idx="1"/>
          </p:nvPr>
        </p:nvSpPr>
        <p:spPr>
          <a:xfrm>
            <a:off x="838200" y="1825625"/>
            <a:ext cx="7025640" cy="4351338"/>
          </a:xfrm>
        </p:spPr>
        <p:txBody>
          <a:bodyPr>
            <a:normAutofit fontScale="92500"/>
          </a:bodyPr>
          <a:lstStyle/>
          <a:p>
            <a:r>
              <a:rPr lang="en-US"/>
              <a:t>Listen for client needs</a:t>
            </a:r>
          </a:p>
          <a:p>
            <a:r>
              <a:rPr lang="en-US"/>
              <a:t>Know what OST offers and be able to relay this to client</a:t>
            </a:r>
          </a:p>
          <a:p>
            <a:r>
              <a:rPr lang="en-US"/>
              <a:t>Refer clients to our blog posts to be helpful – you should read and know our newsletters and blogs</a:t>
            </a:r>
          </a:p>
          <a:p>
            <a:r>
              <a:rPr lang="en-US"/>
              <a:t>Understand company discriminators and differentiators and plug them in at every opportunity</a:t>
            </a:r>
          </a:p>
          <a:p>
            <a:r>
              <a:rPr lang="en-US"/>
              <a:t>Say how much OST helps our clients and makes a difference</a:t>
            </a:r>
          </a:p>
        </p:txBody>
      </p:sp>
      <p:sp>
        <p:nvSpPr>
          <p:cNvPr id="5" name="TextBox 4">
            <a:extLst>
              <a:ext uri="{FF2B5EF4-FFF2-40B4-BE49-F238E27FC236}">
                <a16:creationId xmlns:a16="http://schemas.microsoft.com/office/drawing/2014/main" id="{7F8E3A03-53B1-463E-A8AB-99B8C3C0A6B3}"/>
              </a:ext>
            </a:extLst>
          </p:cNvPr>
          <p:cNvSpPr txBox="1"/>
          <p:nvPr/>
        </p:nvSpPr>
        <p:spPr>
          <a:xfrm>
            <a:off x="8241916" y="1825625"/>
            <a:ext cx="3641271" cy="36317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2575" indent="-282575">
              <a:spcBef>
                <a:spcPts val="600"/>
              </a:spcBef>
              <a:spcAft>
                <a:spcPts val="600"/>
              </a:spcAft>
              <a:buFont typeface="Arial" panose="020B0604020202020204" pitchFamily="34" charset="0"/>
              <a:buChar char="•"/>
            </a:pPr>
            <a:r>
              <a:rPr lang="en-US" sz="2000"/>
              <a:t>What areas we consult in (BD (</a:t>
            </a:r>
            <a:r>
              <a:rPr lang="en-US" sz="2000" err="1"/>
              <a:t>WinMoreBD</a:t>
            </a:r>
            <a:r>
              <a:rPr lang="en-US" sz="2000"/>
              <a:t>), Capture, Proposals, Cost Proposals, Orals)</a:t>
            </a:r>
          </a:p>
          <a:p>
            <a:pPr marL="282575" indent="-282575">
              <a:spcBef>
                <a:spcPts val="600"/>
              </a:spcBef>
              <a:spcAft>
                <a:spcPts val="600"/>
              </a:spcAft>
              <a:buFont typeface="Arial" panose="020B0604020202020204" pitchFamily="34" charset="0"/>
              <a:buChar char="•"/>
            </a:pPr>
            <a:r>
              <a:rPr lang="en-US" sz="2000"/>
              <a:t>What specific classes and self-study products we offer</a:t>
            </a:r>
          </a:p>
          <a:p>
            <a:pPr marL="282575" indent="-282575">
              <a:spcBef>
                <a:spcPts val="600"/>
              </a:spcBef>
              <a:spcAft>
                <a:spcPts val="600"/>
              </a:spcAft>
              <a:buFont typeface="Arial" panose="020B0604020202020204" pitchFamily="34" charset="0"/>
              <a:buChar char="•"/>
            </a:pPr>
            <a:r>
              <a:rPr lang="en-US" sz="2000"/>
              <a:t>Apprenticeship and Veterans Apprenticeship</a:t>
            </a:r>
          </a:p>
          <a:p>
            <a:pPr marL="282575" indent="-282575">
              <a:spcBef>
                <a:spcPts val="600"/>
              </a:spcBef>
              <a:spcAft>
                <a:spcPts val="600"/>
              </a:spcAft>
              <a:buFont typeface="Arial" panose="020B0604020202020204" pitchFamily="34" charset="0"/>
              <a:buChar char="•"/>
            </a:pPr>
            <a:r>
              <a:rPr lang="en-US" sz="2000"/>
              <a:t>The </a:t>
            </a:r>
            <a:r>
              <a:rPr lang="en-US" sz="2000" err="1"/>
              <a:t>GovCon</a:t>
            </a:r>
            <a:r>
              <a:rPr lang="en-US" sz="2000"/>
              <a:t> Incubator’s SBIR/STTR Proposal Lab</a:t>
            </a:r>
          </a:p>
        </p:txBody>
      </p:sp>
      <p:sp>
        <p:nvSpPr>
          <p:cNvPr id="4" name="Date Placeholder 3">
            <a:extLst>
              <a:ext uri="{FF2B5EF4-FFF2-40B4-BE49-F238E27FC236}">
                <a16:creationId xmlns:a16="http://schemas.microsoft.com/office/drawing/2014/main" id="{09CE209C-DACB-4AEB-9F85-39D75A7EA459}"/>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97A4385C-298C-49FF-BE0F-87D4CF862779}"/>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68E4E8E8-49E1-4F81-8D42-C5C4B6EEC875}"/>
              </a:ext>
            </a:extLst>
          </p:cNvPr>
          <p:cNvSpPr>
            <a:spLocks noGrp="1"/>
          </p:cNvSpPr>
          <p:nvPr>
            <p:ph type="sldNum" sz="quarter" idx="12"/>
          </p:nvPr>
        </p:nvSpPr>
        <p:spPr/>
        <p:txBody>
          <a:bodyPr/>
          <a:lstStyle/>
          <a:p>
            <a:fld id="{8FF21903-D1FE-416F-931C-FA9290A33B1A}" type="slidenum">
              <a:rPr lang="en-US" smtClean="0"/>
              <a:t>16</a:t>
            </a:fld>
            <a:endParaRPr lang="en-US"/>
          </a:p>
        </p:txBody>
      </p:sp>
    </p:spTree>
    <p:extLst>
      <p:ext uri="{BB962C8B-B14F-4D97-AF65-F5344CB8AC3E}">
        <p14:creationId xmlns:p14="http://schemas.microsoft.com/office/powerpoint/2010/main" val="303912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8D8B-79B1-4786-9C60-5B4938960A76}"/>
              </a:ext>
            </a:extLst>
          </p:cNvPr>
          <p:cNvSpPr>
            <a:spLocks noGrp="1"/>
          </p:cNvSpPr>
          <p:nvPr>
            <p:ph type="title"/>
          </p:nvPr>
        </p:nvSpPr>
        <p:spPr>
          <a:xfrm>
            <a:off x="838200" y="556995"/>
            <a:ext cx="10515600" cy="1133693"/>
          </a:xfrm>
        </p:spPr>
        <p:txBody>
          <a:bodyPr>
            <a:normAutofit/>
          </a:bodyPr>
          <a:lstStyle/>
          <a:p>
            <a:r>
              <a:rPr lang="en-US" sz="5200"/>
              <a:t>Exercise</a:t>
            </a:r>
          </a:p>
        </p:txBody>
      </p:sp>
      <p:graphicFrame>
        <p:nvGraphicFramePr>
          <p:cNvPr id="5" name="Content Placeholder 2">
            <a:extLst>
              <a:ext uri="{FF2B5EF4-FFF2-40B4-BE49-F238E27FC236}">
                <a16:creationId xmlns:a16="http://schemas.microsoft.com/office/drawing/2014/main" id="{2F26DC58-7285-431E-836E-5A8DF7DF4524}"/>
              </a:ext>
            </a:extLst>
          </p:cNvPr>
          <p:cNvGraphicFramePr>
            <a:graphicFrameLocks noGrp="1"/>
          </p:cNvGraphicFramePr>
          <p:nvPr>
            <p:ph idx="1"/>
            <p:extLst>
              <p:ext uri="{D42A27DB-BD31-4B8C-83A1-F6EECF244321}">
                <p14:modId xmlns:p14="http://schemas.microsoft.com/office/powerpoint/2010/main" val="23259810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BFC50D90-C47A-4228-96D5-95B1DE3A3189}"/>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80870647-ABC8-4DE1-B7CD-6D697CBA8E7F}"/>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CB0D85B9-FD00-494F-83AB-1340FF68EB16}"/>
              </a:ext>
            </a:extLst>
          </p:cNvPr>
          <p:cNvSpPr>
            <a:spLocks noGrp="1"/>
          </p:cNvSpPr>
          <p:nvPr>
            <p:ph type="sldNum" sz="quarter" idx="12"/>
          </p:nvPr>
        </p:nvSpPr>
        <p:spPr/>
        <p:txBody>
          <a:bodyPr/>
          <a:lstStyle/>
          <a:p>
            <a:fld id="{8FF21903-D1FE-416F-931C-FA9290A33B1A}" type="slidenum">
              <a:rPr lang="en-US" smtClean="0"/>
              <a:t>17</a:t>
            </a:fld>
            <a:endParaRPr lang="en-US"/>
          </a:p>
        </p:txBody>
      </p:sp>
    </p:spTree>
    <p:extLst>
      <p:ext uri="{BB962C8B-B14F-4D97-AF65-F5344CB8AC3E}">
        <p14:creationId xmlns:p14="http://schemas.microsoft.com/office/powerpoint/2010/main" val="3558801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5449-AFC6-4B52-A998-4EF30241DA2D}"/>
              </a:ext>
            </a:extLst>
          </p:cNvPr>
          <p:cNvSpPr>
            <a:spLocks noGrp="1"/>
          </p:cNvSpPr>
          <p:nvPr>
            <p:ph type="title"/>
          </p:nvPr>
        </p:nvSpPr>
        <p:spPr>
          <a:xfrm>
            <a:off x="4965430" y="629268"/>
            <a:ext cx="6586491" cy="1286160"/>
          </a:xfrm>
        </p:spPr>
        <p:txBody>
          <a:bodyPr anchor="b">
            <a:normAutofit/>
          </a:bodyPr>
          <a:lstStyle/>
          <a:p>
            <a:r>
              <a:rPr lang="en-US" sz="4100"/>
              <a:t>Dress Like a Successful Consultant</a:t>
            </a:r>
          </a:p>
        </p:txBody>
      </p:sp>
      <p:sp>
        <p:nvSpPr>
          <p:cNvPr id="3" name="Content Placeholder 2">
            <a:extLst>
              <a:ext uri="{FF2B5EF4-FFF2-40B4-BE49-F238E27FC236}">
                <a16:creationId xmlns:a16="http://schemas.microsoft.com/office/drawing/2014/main" id="{5EE117EA-1E11-43E7-BCF3-6F81AA136BD8}"/>
              </a:ext>
            </a:extLst>
          </p:cNvPr>
          <p:cNvSpPr>
            <a:spLocks noGrp="1"/>
          </p:cNvSpPr>
          <p:nvPr>
            <p:ph idx="1"/>
          </p:nvPr>
        </p:nvSpPr>
        <p:spPr>
          <a:xfrm>
            <a:off x="4965431" y="2438400"/>
            <a:ext cx="6586489" cy="4074366"/>
          </a:xfrm>
        </p:spPr>
        <p:txBody>
          <a:bodyPr>
            <a:normAutofit fontScale="92500" lnSpcReduction="10000"/>
          </a:bodyPr>
          <a:lstStyle/>
          <a:p>
            <a:pPr fontAlgn="base">
              <a:buFont typeface="Arial" panose="020B0604020202020204" pitchFamily="34" charset="0"/>
              <a:buChar char="•"/>
            </a:pPr>
            <a:r>
              <a:rPr lang="en-US" sz="1800">
                <a:latin typeface="inherit"/>
              </a:rPr>
              <a:t>Create a “signature look” </a:t>
            </a:r>
          </a:p>
          <a:p>
            <a:pPr fontAlgn="base">
              <a:buFont typeface="Arial" panose="020B0604020202020204" pitchFamily="34" charset="0"/>
              <a:buChar char="•"/>
            </a:pPr>
            <a:r>
              <a:rPr lang="en-US" sz="1800">
                <a:latin typeface="inherit"/>
              </a:rPr>
              <a:t>Invest in </a:t>
            </a:r>
            <a:r>
              <a:rPr lang="en-US" sz="1800" b="0" i="0">
                <a:effectLst/>
                <a:latin typeface="inherit"/>
              </a:rPr>
              <a:t>statement pieces for your wardrobe – your “work uniform”</a:t>
            </a:r>
          </a:p>
          <a:p>
            <a:pPr fontAlgn="base">
              <a:buFont typeface="Arial" panose="020B0604020202020204" pitchFamily="34" charset="0"/>
              <a:buChar char="•"/>
            </a:pPr>
            <a:r>
              <a:rPr lang="en-US" sz="1800">
                <a:latin typeface="Brandon"/>
              </a:rPr>
              <a:t>Research “capsule wardrobe” if unfamiliar with the term</a:t>
            </a:r>
            <a:endParaRPr lang="en-US" sz="1800" b="0" i="0">
              <a:effectLst/>
              <a:latin typeface="Brandon"/>
            </a:endParaRPr>
          </a:p>
          <a:p>
            <a:pPr fontAlgn="base"/>
            <a:r>
              <a:rPr lang="en-US" sz="1800">
                <a:latin typeface="inherit"/>
              </a:rPr>
              <a:t>Keep shoes clean and shiny and avoid open-toed ones</a:t>
            </a:r>
          </a:p>
          <a:p>
            <a:pPr fontAlgn="base"/>
            <a:r>
              <a:rPr lang="en-US" sz="1800">
                <a:latin typeface="inherit"/>
              </a:rPr>
              <a:t>Keep makeup natural-looking and hairstyle polished</a:t>
            </a:r>
          </a:p>
          <a:p>
            <a:pPr fontAlgn="base">
              <a:buFont typeface="Arial" panose="020B0604020202020204" pitchFamily="34" charset="0"/>
              <a:buChar char="•"/>
            </a:pPr>
            <a:r>
              <a:rPr lang="en-US" sz="1800" b="0" i="0">
                <a:effectLst/>
                <a:latin typeface="inherit"/>
              </a:rPr>
              <a:t>Choose your power colors – the ones that make you look sharp</a:t>
            </a:r>
          </a:p>
          <a:p>
            <a:pPr fontAlgn="base"/>
            <a:r>
              <a:rPr lang="en-US" sz="1800">
                <a:latin typeface="inherit"/>
              </a:rPr>
              <a:t>Avoid dangling earrings, multiple necklaces and rings, funky jewelry, and loud nail art</a:t>
            </a:r>
            <a:endParaRPr lang="en-US" sz="1800">
              <a:latin typeface="Brandon"/>
            </a:endParaRPr>
          </a:p>
          <a:p>
            <a:pPr fontAlgn="base">
              <a:buFont typeface="Arial" panose="020B0604020202020204" pitchFamily="34" charset="0"/>
              <a:buChar char="•"/>
            </a:pPr>
            <a:r>
              <a:rPr lang="en-US" sz="1800">
                <a:latin typeface="inherit"/>
              </a:rPr>
              <a:t>P</a:t>
            </a:r>
            <a:r>
              <a:rPr lang="en-US" sz="1800" b="0" i="0">
                <a:effectLst/>
                <a:latin typeface="inherit"/>
              </a:rPr>
              <a:t>earls for women are an equivalent of a tie for men</a:t>
            </a:r>
            <a:endParaRPr lang="en-US" sz="1800" b="0" i="0">
              <a:effectLst/>
              <a:latin typeface="Brandon"/>
            </a:endParaRPr>
          </a:p>
          <a:p>
            <a:pPr fontAlgn="base">
              <a:buFont typeface="Arial" panose="020B0604020202020204" pitchFamily="34" charset="0"/>
              <a:buChar char="•"/>
            </a:pPr>
            <a:r>
              <a:rPr lang="en-US" sz="1800" b="0" i="0">
                <a:effectLst/>
                <a:latin typeface="inherit"/>
              </a:rPr>
              <a:t>Remove facial and body piercings and cover visible tattoos; cover body hair</a:t>
            </a:r>
            <a:endParaRPr lang="en-US" sz="1800">
              <a:latin typeface="inherit"/>
            </a:endParaRPr>
          </a:p>
          <a:p>
            <a:pPr fontAlgn="base">
              <a:buFont typeface="Arial" panose="020B0604020202020204" pitchFamily="34" charset="0"/>
              <a:buChar char="•"/>
            </a:pPr>
            <a:r>
              <a:rPr lang="en-US" sz="1800" b="0" i="0">
                <a:effectLst/>
                <a:latin typeface="Brandon"/>
              </a:rPr>
              <a:t>Keep clothes conservative: no </a:t>
            </a:r>
            <a:r>
              <a:rPr lang="en-US" sz="1800">
                <a:latin typeface="Brandon"/>
              </a:rPr>
              <a:t>tight-fitting short outfits, low necklines, revealing details, open shoulders, or mesh shirts</a:t>
            </a:r>
            <a:endParaRPr lang="en-US" sz="1800" b="0" i="0">
              <a:effectLst/>
              <a:latin typeface="Brandon"/>
            </a:endParaRPr>
          </a:p>
          <a:p>
            <a:endParaRPr lang="en-US" sz="1800"/>
          </a:p>
        </p:txBody>
      </p:sp>
      <p:pic>
        <p:nvPicPr>
          <p:cNvPr id="2052" name="Picture 4" descr="Hammams in Azerbaijan: Tips for taking a public bath | CNN Travel">
            <a:extLst>
              <a:ext uri="{FF2B5EF4-FFF2-40B4-BE49-F238E27FC236}">
                <a16:creationId xmlns:a16="http://schemas.microsoft.com/office/drawing/2014/main" id="{7169EF4C-EE4A-4A35-890E-C566B38054F5}"/>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2114" r="2986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793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8A9001-B065-4B1A-BEB5-C8AFEF8703E2}"/>
              </a:ext>
            </a:extLst>
          </p:cNvPr>
          <p:cNvSpPr txBox="1"/>
          <p:nvPr/>
        </p:nvSpPr>
        <p:spPr>
          <a:xfrm>
            <a:off x="640080" y="3842953"/>
            <a:ext cx="3568026" cy="2185214"/>
          </a:xfrm>
          <a:prstGeom prst="rect">
            <a:avLst/>
          </a:prstGeom>
          <a:noFill/>
        </p:spPr>
        <p:txBody>
          <a:bodyPr wrap="square">
            <a:spAutoFit/>
          </a:bodyPr>
          <a:lstStyle/>
          <a:p>
            <a:r>
              <a:rPr lang="en-US" sz="2800" b="1">
                <a:solidFill>
                  <a:schemeClr val="bg1"/>
                </a:solidFill>
              </a:rPr>
              <a:t>Clothes set the tone</a:t>
            </a:r>
          </a:p>
          <a:p>
            <a:endParaRPr lang="en-US" sz="2800" b="1">
              <a:solidFill>
                <a:schemeClr val="bg1"/>
              </a:solidFill>
            </a:endParaRPr>
          </a:p>
          <a:p>
            <a:r>
              <a:rPr lang="en-US" sz="2000">
                <a:solidFill>
                  <a:schemeClr val="bg1"/>
                </a:solidFill>
              </a:rPr>
              <a:t>A General in a uniform is a mighty force, the same General in a bathhouse is a shriveled grandpa</a:t>
            </a:r>
          </a:p>
        </p:txBody>
      </p:sp>
      <p:sp>
        <p:nvSpPr>
          <p:cNvPr id="4" name="Date Placeholder 3">
            <a:extLst>
              <a:ext uri="{FF2B5EF4-FFF2-40B4-BE49-F238E27FC236}">
                <a16:creationId xmlns:a16="http://schemas.microsoft.com/office/drawing/2014/main" id="{EC51DEEC-5EB6-4637-8C6A-BBF2A5CF9875}"/>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180868E5-3902-4F04-9EA8-C2AE5ECF86BF}"/>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C058CCD6-2D14-4807-BC4D-130FE32C7823}"/>
              </a:ext>
            </a:extLst>
          </p:cNvPr>
          <p:cNvSpPr>
            <a:spLocks noGrp="1"/>
          </p:cNvSpPr>
          <p:nvPr>
            <p:ph type="sldNum" sz="quarter" idx="12"/>
          </p:nvPr>
        </p:nvSpPr>
        <p:spPr/>
        <p:txBody>
          <a:bodyPr/>
          <a:lstStyle/>
          <a:p>
            <a:fld id="{8FF21903-D1FE-416F-931C-FA9290A33B1A}" type="slidenum">
              <a:rPr lang="en-US" smtClean="0"/>
              <a:t>18</a:t>
            </a:fld>
            <a:endParaRPr lang="en-US"/>
          </a:p>
        </p:txBody>
      </p:sp>
    </p:spTree>
    <p:extLst>
      <p:ext uri="{BB962C8B-B14F-4D97-AF65-F5344CB8AC3E}">
        <p14:creationId xmlns:p14="http://schemas.microsoft.com/office/powerpoint/2010/main" val="33974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8D3-65C8-42FC-A356-1716135758C8}"/>
              </a:ext>
            </a:extLst>
          </p:cNvPr>
          <p:cNvSpPr>
            <a:spLocks noGrp="1"/>
          </p:cNvSpPr>
          <p:nvPr>
            <p:ph type="title"/>
          </p:nvPr>
        </p:nvSpPr>
        <p:spPr/>
        <p:txBody>
          <a:bodyPr/>
          <a:lstStyle/>
          <a:p>
            <a:r>
              <a:rPr lang="en-US"/>
              <a:t>Always Speak Positively About Our Work</a:t>
            </a:r>
          </a:p>
        </p:txBody>
      </p:sp>
      <p:sp>
        <p:nvSpPr>
          <p:cNvPr id="3" name="Content Placeholder 2">
            <a:extLst>
              <a:ext uri="{FF2B5EF4-FFF2-40B4-BE49-F238E27FC236}">
                <a16:creationId xmlns:a16="http://schemas.microsoft.com/office/drawing/2014/main" id="{059B101B-72AD-4EDE-BD1D-325A0BD1E070}"/>
              </a:ext>
            </a:extLst>
          </p:cNvPr>
          <p:cNvSpPr>
            <a:spLocks noGrp="1"/>
          </p:cNvSpPr>
          <p:nvPr>
            <p:ph idx="1"/>
          </p:nvPr>
        </p:nvSpPr>
        <p:spPr>
          <a:xfrm>
            <a:off x="710184" y="1811444"/>
            <a:ext cx="6915912" cy="4763092"/>
          </a:xfrm>
        </p:spPr>
        <p:txBody>
          <a:bodyPr>
            <a:normAutofit/>
          </a:bodyPr>
          <a:lstStyle/>
          <a:p>
            <a:r>
              <a:rPr lang="en-US" sz="1800"/>
              <a:t>Projects are difficult, and issues arise – almost nothing ever goes off without a glitch</a:t>
            </a:r>
          </a:p>
          <a:p>
            <a:r>
              <a:rPr lang="en-US" sz="1800" b="1">
                <a:solidFill>
                  <a:schemeClr val="accent1"/>
                </a:solidFill>
              </a:rPr>
              <a:t>Own the mistake if one was made and it is mainly your fault</a:t>
            </a:r>
          </a:p>
          <a:p>
            <a:pPr marL="0" indent="0">
              <a:buNone/>
            </a:pPr>
            <a:r>
              <a:rPr lang="en-US" sz="1800" b="1"/>
              <a:t>HOWEVER:</a:t>
            </a:r>
          </a:p>
          <a:p>
            <a:r>
              <a:rPr lang="en-US" sz="1800"/>
              <a:t>Don’t be self-deprecating, overly apologetic, and self-flagellating – the client may just believe you</a:t>
            </a:r>
          </a:p>
          <a:p>
            <a:r>
              <a:rPr lang="en-US" sz="1800"/>
              <a:t>Reduce the drama; focus on lessons learned and repair going forward rather than dwelling on fault finding</a:t>
            </a:r>
          </a:p>
          <a:p>
            <a:r>
              <a:rPr lang="en-US" sz="1800"/>
              <a:t>Don’t make the client feel like they are overpaying, and you are doing something wrong</a:t>
            </a:r>
          </a:p>
          <a:p>
            <a:r>
              <a:rPr lang="en-US" sz="1800"/>
              <a:t>Don’t fall on the proverbial sword for client’s own staff who may be at fault (while trying not to throw them under the bus either)</a:t>
            </a:r>
          </a:p>
          <a:p>
            <a:r>
              <a:rPr lang="en-US" sz="1800"/>
              <a:t>Don’t be critical of OST’s work; we don’t want to get fired because you needlessly panicked the client and undermined their confidence in our company</a:t>
            </a:r>
          </a:p>
          <a:p>
            <a:pPr lvl="1"/>
            <a:endParaRPr lang="en-US" sz="1600"/>
          </a:p>
        </p:txBody>
      </p:sp>
      <p:sp>
        <p:nvSpPr>
          <p:cNvPr id="4" name="TextBox 3">
            <a:extLst>
              <a:ext uri="{FF2B5EF4-FFF2-40B4-BE49-F238E27FC236}">
                <a16:creationId xmlns:a16="http://schemas.microsoft.com/office/drawing/2014/main" id="{D0D376CD-ABD2-46FE-ADD1-7D49F6B7CCF9}"/>
              </a:ext>
            </a:extLst>
          </p:cNvPr>
          <p:cNvSpPr txBox="1"/>
          <p:nvPr/>
        </p:nvSpPr>
        <p:spPr>
          <a:xfrm>
            <a:off x="8055864" y="1912028"/>
            <a:ext cx="3639312"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a:t>In a study of over 10,640 projects, only 2.5% of companies complete their projects 100% successfully.”</a:t>
            </a:r>
          </a:p>
          <a:p>
            <a:r>
              <a:rPr lang="en-US" sz="2800" b="1"/>
              <a:t>PWC</a:t>
            </a:r>
          </a:p>
        </p:txBody>
      </p:sp>
      <p:sp>
        <p:nvSpPr>
          <p:cNvPr id="5" name="Date Placeholder 4">
            <a:extLst>
              <a:ext uri="{FF2B5EF4-FFF2-40B4-BE49-F238E27FC236}">
                <a16:creationId xmlns:a16="http://schemas.microsoft.com/office/drawing/2014/main" id="{11E09E5A-2DBB-43E2-9DE6-4FA103F3F838}"/>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D0779A59-E17F-4DDF-B936-2DBB6ACAB59F}"/>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7A437CA3-A22A-42B0-9C76-62B8090C4726}"/>
              </a:ext>
            </a:extLst>
          </p:cNvPr>
          <p:cNvSpPr>
            <a:spLocks noGrp="1"/>
          </p:cNvSpPr>
          <p:nvPr>
            <p:ph type="sldNum" sz="quarter" idx="12"/>
          </p:nvPr>
        </p:nvSpPr>
        <p:spPr/>
        <p:txBody>
          <a:bodyPr/>
          <a:lstStyle/>
          <a:p>
            <a:fld id="{8FF21903-D1FE-416F-931C-FA9290A33B1A}" type="slidenum">
              <a:rPr lang="en-US" smtClean="0"/>
              <a:t>19</a:t>
            </a:fld>
            <a:endParaRPr lang="en-US"/>
          </a:p>
        </p:txBody>
      </p:sp>
    </p:spTree>
    <p:extLst>
      <p:ext uri="{BB962C8B-B14F-4D97-AF65-F5344CB8AC3E}">
        <p14:creationId xmlns:p14="http://schemas.microsoft.com/office/powerpoint/2010/main" val="16180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CBB518-68D6-403B-AB8F-40BA7E2F36A9}"/>
              </a:ext>
            </a:extLst>
          </p:cNvPr>
          <p:cNvPicPr>
            <a:picLocks noChangeAspect="1"/>
          </p:cNvPicPr>
          <p:nvPr/>
        </p:nvPicPr>
        <p:blipFill rotWithShape="1">
          <a:blip r:embed="rId2">
            <a:alphaModFix amt="35000"/>
          </a:blip>
          <a:srcRect t="6496" b="18505"/>
          <a:stretch/>
        </p:blipFill>
        <p:spPr>
          <a:xfrm>
            <a:off x="20" y="10"/>
            <a:ext cx="12191980" cy="6857990"/>
          </a:xfrm>
          <a:prstGeom prst="rect">
            <a:avLst/>
          </a:prstGeom>
        </p:spPr>
      </p:pic>
      <p:sp>
        <p:nvSpPr>
          <p:cNvPr id="2" name="Title 1">
            <a:extLst>
              <a:ext uri="{FF2B5EF4-FFF2-40B4-BE49-F238E27FC236}">
                <a16:creationId xmlns:a16="http://schemas.microsoft.com/office/drawing/2014/main" id="{5680AEB5-6F41-45B5-88FD-E807EA77F58F}"/>
              </a:ext>
            </a:extLst>
          </p:cNvPr>
          <p:cNvSpPr>
            <a:spLocks noGrp="1"/>
          </p:cNvSpPr>
          <p:nvPr>
            <p:ph type="title"/>
          </p:nvPr>
        </p:nvSpPr>
        <p:spPr>
          <a:xfrm>
            <a:off x="838200" y="365125"/>
            <a:ext cx="10515600" cy="1325563"/>
          </a:xfrm>
        </p:spPr>
        <p:txBody>
          <a:bodyPr>
            <a:normAutofit/>
          </a:bodyPr>
          <a:lstStyle/>
          <a:p>
            <a:r>
              <a:rPr lang="en-US">
                <a:solidFill>
                  <a:srgbClr val="FFFFFF"/>
                </a:solidFill>
              </a:rPr>
              <a:t>Why This Training</a:t>
            </a:r>
          </a:p>
        </p:txBody>
      </p:sp>
      <p:graphicFrame>
        <p:nvGraphicFramePr>
          <p:cNvPr id="5" name="Content Placeholder 2">
            <a:extLst>
              <a:ext uri="{FF2B5EF4-FFF2-40B4-BE49-F238E27FC236}">
                <a16:creationId xmlns:a16="http://schemas.microsoft.com/office/drawing/2014/main" id="{7EA00F42-5242-46B5-A0B3-285A3F0ECC55}"/>
              </a:ext>
            </a:extLst>
          </p:cNvPr>
          <p:cNvGraphicFramePr>
            <a:graphicFrameLocks noGrp="1"/>
          </p:cNvGraphicFramePr>
          <p:nvPr>
            <p:ph idx="1"/>
            <p:extLst>
              <p:ext uri="{D42A27DB-BD31-4B8C-83A1-F6EECF244321}">
                <p14:modId xmlns:p14="http://schemas.microsoft.com/office/powerpoint/2010/main" val="17538971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2A0260DF-7624-4A6C-8243-65DBF265BC25}"/>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DFBEFE9D-CE92-446E-B662-B53391C06D6A}"/>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5BFA40BA-4701-4A79-964E-86F8A5A9081F}"/>
              </a:ext>
            </a:extLst>
          </p:cNvPr>
          <p:cNvSpPr>
            <a:spLocks noGrp="1"/>
          </p:cNvSpPr>
          <p:nvPr>
            <p:ph type="sldNum" sz="quarter" idx="12"/>
          </p:nvPr>
        </p:nvSpPr>
        <p:spPr/>
        <p:txBody>
          <a:bodyPr/>
          <a:lstStyle/>
          <a:p>
            <a:fld id="{8FF21903-D1FE-416F-931C-FA9290A33B1A}" type="slidenum">
              <a:rPr lang="en-US" smtClean="0"/>
              <a:t>2</a:t>
            </a:fld>
            <a:endParaRPr lang="en-US"/>
          </a:p>
        </p:txBody>
      </p:sp>
    </p:spTree>
    <p:extLst>
      <p:ext uri="{BB962C8B-B14F-4D97-AF65-F5344CB8AC3E}">
        <p14:creationId xmlns:p14="http://schemas.microsoft.com/office/powerpoint/2010/main" val="346524808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D87610B-2A13-473A-9D2C-C3B8ADF09F0A}"/>
              </a:ext>
            </a:extLst>
          </p:cNvPr>
          <p:cNvPicPr>
            <a:picLocks noChangeAspect="1"/>
          </p:cNvPicPr>
          <p:nvPr/>
        </p:nvPicPr>
        <p:blipFill rotWithShape="1">
          <a:blip r:embed="rId2">
            <a:extLst>
              <a:ext uri="{28A0092B-C50C-407E-A947-70E740481C1C}">
                <a14:useLocalDpi xmlns:a14="http://schemas.microsoft.com/office/drawing/2010/main" val="0"/>
              </a:ext>
            </a:extLst>
          </a:blip>
          <a:srcRect t="3925" b="6805"/>
          <a:stretch/>
        </p:blipFill>
        <p:spPr>
          <a:xfrm>
            <a:off x="0" y="0"/>
            <a:ext cx="12192000" cy="7086600"/>
          </a:xfrm>
          <a:prstGeom prst="rect">
            <a:avLst/>
          </a:prstGeom>
        </p:spPr>
      </p:pic>
      <p:sp>
        <p:nvSpPr>
          <p:cNvPr id="6" name="Rectangle 5">
            <a:extLst>
              <a:ext uri="{FF2B5EF4-FFF2-40B4-BE49-F238E27FC236}">
                <a16:creationId xmlns:a16="http://schemas.microsoft.com/office/drawing/2014/main" id="{9433AB84-518E-408B-8A74-218FCCF68A51}"/>
              </a:ext>
            </a:extLst>
          </p:cNvPr>
          <p:cNvSpPr/>
          <p:nvPr/>
        </p:nvSpPr>
        <p:spPr>
          <a:xfrm>
            <a:off x="0" y="0"/>
            <a:ext cx="12192000" cy="7086600"/>
          </a:xfrm>
          <a:prstGeom prst="rect">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DF8FF6F-FCE5-47D2-A143-27F20A78A79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Convey Confidence with Your Voice</a:t>
            </a:r>
          </a:p>
        </p:txBody>
      </p:sp>
      <p:sp>
        <p:nvSpPr>
          <p:cNvPr id="12" name="Content Placeholder 2">
            <a:extLst>
              <a:ext uri="{FF2B5EF4-FFF2-40B4-BE49-F238E27FC236}">
                <a16:creationId xmlns:a16="http://schemas.microsoft.com/office/drawing/2014/main" id="{BEA72161-28D7-42DD-96C8-7923F55ABFB4}"/>
              </a:ext>
            </a:extLst>
          </p:cNvPr>
          <p:cNvSpPr txBox="1">
            <a:spLocks/>
          </p:cNvSpPr>
          <p:nvPr/>
        </p:nvSpPr>
        <p:spPr>
          <a:xfrm>
            <a:off x="838200" y="2004646"/>
            <a:ext cx="10515600" cy="463586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Don’t show or sound uncertain or tentative in the responses to client questions (intonation goes down with certainty, up with uncertainty)</a:t>
            </a:r>
          </a:p>
          <a:p>
            <a:r>
              <a:rPr lang="en-US">
                <a:solidFill>
                  <a:schemeClr val="bg1"/>
                </a:solidFill>
              </a:rPr>
              <a:t>Do your homework so you speak with authority</a:t>
            </a:r>
          </a:p>
          <a:p>
            <a:r>
              <a:rPr lang="en-US">
                <a:solidFill>
                  <a:schemeClr val="bg1"/>
                </a:solidFill>
              </a:rPr>
              <a:t>Slow down in your speech and say things deliberately</a:t>
            </a:r>
          </a:p>
          <a:p>
            <a:r>
              <a:rPr lang="en-US">
                <a:solidFill>
                  <a:schemeClr val="bg1"/>
                </a:solidFill>
              </a:rPr>
              <a:t>Don’t sound out the pauses such as “um” to fill spaces between thoughts</a:t>
            </a:r>
          </a:p>
          <a:p>
            <a:r>
              <a:rPr lang="en-US">
                <a:solidFill>
                  <a:schemeClr val="bg1"/>
                </a:solidFill>
              </a:rPr>
              <a:t>Get rid of parasite words such as “like”</a:t>
            </a:r>
          </a:p>
          <a:p>
            <a:r>
              <a:rPr lang="en-US">
                <a:solidFill>
                  <a:schemeClr val="bg1"/>
                </a:solidFill>
              </a:rPr>
              <a:t>Off with the monotone delivery; use inflection to show enthusiasm, which means confidence</a:t>
            </a:r>
          </a:p>
          <a:p>
            <a:r>
              <a:rPr lang="en-US">
                <a:solidFill>
                  <a:schemeClr val="bg1"/>
                </a:solidFill>
              </a:rPr>
              <a:t>Speak loudly – project your voice and don’t mumble</a:t>
            </a:r>
          </a:p>
          <a:p>
            <a:r>
              <a:rPr lang="en-US">
                <a:solidFill>
                  <a:schemeClr val="bg1"/>
                </a:solidFill>
                <a:latin typeface="TiemposTextWeb"/>
              </a:rPr>
              <a:t>Speak while pressing down firmly on your abdominal muscles, because you'll have a more confident, lower, more powerful voice</a:t>
            </a:r>
          </a:p>
          <a:p>
            <a:r>
              <a:rPr lang="en-US">
                <a:solidFill>
                  <a:schemeClr val="bg1"/>
                </a:solidFill>
              </a:rPr>
              <a:t>Practice the “late night DJ” voice</a:t>
            </a:r>
          </a:p>
        </p:txBody>
      </p:sp>
      <p:sp>
        <p:nvSpPr>
          <p:cNvPr id="2" name="Date Placeholder 1">
            <a:extLst>
              <a:ext uri="{FF2B5EF4-FFF2-40B4-BE49-F238E27FC236}">
                <a16:creationId xmlns:a16="http://schemas.microsoft.com/office/drawing/2014/main" id="{81FCC610-2283-40FD-A977-90D022159F30}"/>
              </a:ext>
            </a:extLst>
          </p:cNvPr>
          <p:cNvSpPr>
            <a:spLocks noGrp="1"/>
          </p:cNvSpPr>
          <p:nvPr>
            <p:ph type="dt" sz="half" idx="10"/>
          </p:nvPr>
        </p:nvSpPr>
        <p:spPr/>
        <p:txBody>
          <a:bodyPr/>
          <a:lstStyle/>
          <a:p>
            <a:r>
              <a:rPr lang="en-US"/>
              <a:t>COPYRIGHT 2022 - OST GLOBAL SOLUTIONS, INC.</a:t>
            </a:r>
          </a:p>
        </p:txBody>
      </p:sp>
      <p:sp>
        <p:nvSpPr>
          <p:cNvPr id="3" name="Footer Placeholder 2">
            <a:extLst>
              <a:ext uri="{FF2B5EF4-FFF2-40B4-BE49-F238E27FC236}">
                <a16:creationId xmlns:a16="http://schemas.microsoft.com/office/drawing/2014/main" id="{14095595-36FD-4015-A05E-B45D0DBEC0AD}"/>
              </a:ext>
            </a:extLst>
          </p:cNvPr>
          <p:cNvSpPr>
            <a:spLocks noGrp="1"/>
          </p:cNvSpPr>
          <p:nvPr>
            <p:ph type="ftr" sz="quarter" idx="11"/>
          </p:nvPr>
        </p:nvSpPr>
        <p:spPr/>
        <p:txBody>
          <a:bodyPr/>
          <a:lstStyle/>
          <a:p>
            <a:r>
              <a:rPr lang="en-US"/>
              <a:t>IMPROVING OUR COUNTRY THROUGH BETTER PROPOSALS</a:t>
            </a:r>
          </a:p>
        </p:txBody>
      </p:sp>
      <p:sp>
        <p:nvSpPr>
          <p:cNvPr id="4" name="Slide Number Placeholder 3">
            <a:extLst>
              <a:ext uri="{FF2B5EF4-FFF2-40B4-BE49-F238E27FC236}">
                <a16:creationId xmlns:a16="http://schemas.microsoft.com/office/drawing/2014/main" id="{1639F793-0237-493B-A240-9432DC692487}"/>
              </a:ext>
            </a:extLst>
          </p:cNvPr>
          <p:cNvSpPr>
            <a:spLocks noGrp="1"/>
          </p:cNvSpPr>
          <p:nvPr>
            <p:ph type="sldNum" sz="quarter" idx="12"/>
          </p:nvPr>
        </p:nvSpPr>
        <p:spPr/>
        <p:txBody>
          <a:bodyPr/>
          <a:lstStyle/>
          <a:p>
            <a:fld id="{8FF21903-D1FE-416F-931C-FA9290A33B1A}" type="slidenum">
              <a:rPr lang="en-US" smtClean="0"/>
              <a:t>20</a:t>
            </a:fld>
            <a:endParaRPr lang="en-US"/>
          </a:p>
        </p:txBody>
      </p:sp>
    </p:spTree>
    <p:extLst>
      <p:ext uri="{BB962C8B-B14F-4D97-AF65-F5344CB8AC3E}">
        <p14:creationId xmlns:p14="http://schemas.microsoft.com/office/powerpoint/2010/main" val="36054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together&#10;&#10;Description automatically generated with low confidence">
            <a:extLst>
              <a:ext uri="{FF2B5EF4-FFF2-40B4-BE49-F238E27FC236}">
                <a16:creationId xmlns:a16="http://schemas.microsoft.com/office/drawing/2014/main" id="{DA8D244C-9A81-4CAA-8F5D-30ABE44696F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47615"/>
            <a:ext cx="12191980" cy="6857990"/>
          </a:xfrm>
          <a:prstGeom prst="rect">
            <a:avLst/>
          </a:prstGeom>
        </p:spPr>
      </p:pic>
      <p:sp>
        <p:nvSpPr>
          <p:cNvPr id="2" name="Title 1">
            <a:extLst>
              <a:ext uri="{FF2B5EF4-FFF2-40B4-BE49-F238E27FC236}">
                <a16:creationId xmlns:a16="http://schemas.microsoft.com/office/drawing/2014/main" id="{2918572D-B675-4B53-B1A3-B590476421A7}"/>
              </a:ext>
            </a:extLst>
          </p:cNvPr>
          <p:cNvSpPr>
            <a:spLocks noGrp="1"/>
          </p:cNvSpPr>
          <p:nvPr>
            <p:ph type="title"/>
          </p:nvPr>
        </p:nvSpPr>
        <p:spPr>
          <a:xfrm>
            <a:off x="838200" y="365125"/>
            <a:ext cx="10515600" cy="1325563"/>
          </a:xfrm>
        </p:spPr>
        <p:txBody>
          <a:bodyPr>
            <a:normAutofit/>
          </a:bodyPr>
          <a:lstStyle/>
          <a:p>
            <a:r>
              <a:rPr lang="en-US">
                <a:solidFill>
                  <a:srgbClr val="FFFFFF"/>
                </a:solidFill>
              </a:rPr>
              <a:t>Body Language</a:t>
            </a:r>
          </a:p>
        </p:txBody>
      </p:sp>
      <p:sp>
        <p:nvSpPr>
          <p:cNvPr id="3" name="Content Placeholder 2">
            <a:extLst>
              <a:ext uri="{FF2B5EF4-FFF2-40B4-BE49-F238E27FC236}">
                <a16:creationId xmlns:a16="http://schemas.microsoft.com/office/drawing/2014/main" id="{1FDF5088-A1E7-4E46-AA16-91AB1EB63D24}"/>
              </a:ext>
            </a:extLst>
          </p:cNvPr>
          <p:cNvSpPr>
            <a:spLocks noGrp="1"/>
          </p:cNvSpPr>
          <p:nvPr>
            <p:ph idx="1"/>
          </p:nvPr>
        </p:nvSpPr>
        <p:spPr>
          <a:xfrm>
            <a:off x="838200" y="1825625"/>
            <a:ext cx="10515600" cy="4667250"/>
          </a:xfrm>
        </p:spPr>
        <p:txBody>
          <a:bodyPr>
            <a:normAutofit fontScale="92500" lnSpcReduction="10000"/>
          </a:bodyPr>
          <a:lstStyle/>
          <a:p>
            <a:r>
              <a:rPr lang="en-US" sz="2000">
                <a:solidFill>
                  <a:srgbClr val="FFFFFF"/>
                </a:solidFill>
              </a:rPr>
              <a:t>Maintain good posture for authority and poise – slumping posture equals lack of confidence</a:t>
            </a:r>
          </a:p>
          <a:p>
            <a:r>
              <a:rPr lang="en-US" sz="2000">
                <a:solidFill>
                  <a:srgbClr val="FFFFFF"/>
                </a:solidFill>
              </a:rPr>
              <a:t>Mirror the client’s body position</a:t>
            </a:r>
          </a:p>
          <a:p>
            <a:r>
              <a:rPr lang="en-US" sz="2000">
                <a:solidFill>
                  <a:srgbClr val="FFFFFF"/>
                </a:solidFill>
              </a:rPr>
              <a:t>Keep your chin and head up, leaning slightly towards the client, with feet slightly open towards them</a:t>
            </a:r>
          </a:p>
          <a:p>
            <a:r>
              <a:rPr lang="en-US" sz="2000">
                <a:solidFill>
                  <a:srgbClr val="FFFFFF"/>
                </a:solidFill>
              </a:rPr>
              <a:t>Two feet firmly planted on the ground in wider stance implies physical balance – showing more confidence than if your legs are crossed or together</a:t>
            </a:r>
          </a:p>
          <a:p>
            <a:r>
              <a:rPr lang="en-US" sz="2000">
                <a:solidFill>
                  <a:srgbClr val="FFFFFF"/>
                </a:solidFill>
              </a:rPr>
              <a:t>Don’t fidget or touch your face, hair, or neck, which betrays anxiety – deliberately slow down your breathing and movement</a:t>
            </a:r>
          </a:p>
          <a:p>
            <a:r>
              <a:rPr lang="en-US" sz="2000" b="0" i="0">
                <a:solidFill>
                  <a:srgbClr val="FFFFFF"/>
                </a:solidFill>
                <a:effectLst/>
                <a:latin typeface="TiemposTextWeb"/>
              </a:rPr>
              <a:t>Gesturing with your palms up implies honesty, which makes you appear more confident</a:t>
            </a:r>
          </a:p>
          <a:p>
            <a:r>
              <a:rPr lang="en-US" sz="2000">
                <a:solidFill>
                  <a:srgbClr val="FFFFFF"/>
                </a:solidFill>
              </a:rPr>
              <a:t>Keep your hands out of your pockets and always visible</a:t>
            </a:r>
          </a:p>
          <a:p>
            <a:pPr lvl="1"/>
            <a:r>
              <a:rPr lang="en-US" sz="2000">
                <a:solidFill>
                  <a:srgbClr val="FFFFFF"/>
                </a:solidFill>
              </a:rPr>
              <a:t>Hiding hands betrays lack of self-confidence</a:t>
            </a:r>
          </a:p>
          <a:p>
            <a:pPr lvl="1"/>
            <a:r>
              <a:rPr lang="en-US" sz="2000" b="0" i="0">
                <a:solidFill>
                  <a:srgbClr val="FFFFFF"/>
                </a:solidFill>
                <a:effectLst/>
                <a:latin typeface="TiemposTextWeb"/>
              </a:rPr>
              <a:t>Crossing your arms has a similar negative effect, making you appear closed off and unreceptive</a:t>
            </a:r>
          </a:p>
          <a:p>
            <a:r>
              <a:rPr lang="en-US" sz="2000">
                <a:solidFill>
                  <a:srgbClr val="FFFFFF"/>
                </a:solidFill>
                <a:latin typeface="TiemposTextWeb"/>
              </a:rPr>
              <a:t>Maintain eye contact; if struggling, t</a:t>
            </a:r>
            <a:r>
              <a:rPr lang="en-US" sz="2000" b="0" i="0">
                <a:solidFill>
                  <a:srgbClr val="FFFFFF"/>
                </a:solidFill>
                <a:effectLst/>
                <a:latin typeface="TiemposTextWeb"/>
              </a:rPr>
              <a:t>ry looking at the other person's eyes for two seconds, looking at their nose for two seconds, looking at their mouth for two seconds, and then looking at their face as a whole for two seconds</a:t>
            </a:r>
            <a:endParaRPr lang="en-US" sz="2000">
              <a:solidFill>
                <a:srgbClr val="FFFFFF"/>
              </a:solidFill>
            </a:endParaRPr>
          </a:p>
          <a:p>
            <a:endParaRPr lang="en-US" sz="2000">
              <a:solidFill>
                <a:srgbClr val="FFFFFF"/>
              </a:solidFill>
            </a:endParaRPr>
          </a:p>
        </p:txBody>
      </p:sp>
      <p:sp>
        <p:nvSpPr>
          <p:cNvPr id="4" name="Date Placeholder 3">
            <a:extLst>
              <a:ext uri="{FF2B5EF4-FFF2-40B4-BE49-F238E27FC236}">
                <a16:creationId xmlns:a16="http://schemas.microsoft.com/office/drawing/2014/main" id="{BEEA5727-E1C8-4F79-9D6E-B72A655D490A}"/>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5371B2E5-5C9F-4F74-8663-2328E8555B70}"/>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AF7C5029-8ACD-4A05-A032-2D101AA9F9DF}"/>
              </a:ext>
            </a:extLst>
          </p:cNvPr>
          <p:cNvSpPr>
            <a:spLocks noGrp="1"/>
          </p:cNvSpPr>
          <p:nvPr>
            <p:ph type="sldNum" sz="quarter" idx="12"/>
          </p:nvPr>
        </p:nvSpPr>
        <p:spPr/>
        <p:txBody>
          <a:bodyPr/>
          <a:lstStyle/>
          <a:p>
            <a:fld id="{8FF21903-D1FE-416F-931C-FA9290A33B1A}" type="slidenum">
              <a:rPr lang="en-US" smtClean="0"/>
              <a:t>21</a:t>
            </a:fld>
            <a:endParaRPr lang="en-US"/>
          </a:p>
        </p:txBody>
      </p:sp>
    </p:spTree>
    <p:extLst>
      <p:ext uri="{BB962C8B-B14F-4D97-AF65-F5344CB8AC3E}">
        <p14:creationId xmlns:p14="http://schemas.microsoft.com/office/powerpoint/2010/main" val="1421643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pointing at a whiteboard&#10;&#10;Description automatically generated with low confidence">
            <a:extLst>
              <a:ext uri="{FF2B5EF4-FFF2-40B4-BE49-F238E27FC236}">
                <a16:creationId xmlns:a16="http://schemas.microsoft.com/office/drawing/2014/main" id="{17732D4A-6161-423A-BB9C-2F2B18FC43E3}"/>
              </a:ext>
            </a:extLst>
          </p:cNvPr>
          <p:cNvPicPr>
            <a:picLocks noChangeAspect="1"/>
          </p:cNvPicPr>
          <p:nvPr/>
        </p:nvPicPr>
        <p:blipFill rotWithShape="1">
          <a:blip r:embed="rId2">
            <a:extLst>
              <a:ext uri="{28A0092B-C50C-407E-A947-70E740481C1C}">
                <a14:useLocalDpi xmlns:a14="http://schemas.microsoft.com/office/drawing/2010/main" val="0"/>
              </a:ext>
            </a:extLst>
          </a:blip>
          <a:srcRect l="5397" r="1897"/>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12E49-7919-4955-8556-9BB6D200469D}"/>
              </a:ext>
            </a:extLst>
          </p:cNvPr>
          <p:cNvSpPr>
            <a:spLocks noGrp="1"/>
          </p:cNvSpPr>
          <p:nvPr>
            <p:ph type="title"/>
          </p:nvPr>
        </p:nvSpPr>
        <p:spPr>
          <a:xfrm>
            <a:off x="838200" y="365125"/>
            <a:ext cx="3822189" cy="1899912"/>
          </a:xfrm>
        </p:spPr>
        <p:txBody>
          <a:bodyPr>
            <a:normAutofit/>
          </a:bodyPr>
          <a:lstStyle/>
          <a:p>
            <a:r>
              <a:rPr lang="en-US" sz="4000"/>
              <a:t>Being Articulate</a:t>
            </a:r>
          </a:p>
        </p:txBody>
      </p:sp>
      <p:sp>
        <p:nvSpPr>
          <p:cNvPr id="3" name="Content Placeholder 2">
            <a:extLst>
              <a:ext uri="{FF2B5EF4-FFF2-40B4-BE49-F238E27FC236}">
                <a16:creationId xmlns:a16="http://schemas.microsoft.com/office/drawing/2014/main" id="{EEF3780F-9BB1-4F9E-8A30-DF0776C41CA5}"/>
              </a:ext>
            </a:extLst>
          </p:cNvPr>
          <p:cNvSpPr>
            <a:spLocks noGrp="1"/>
          </p:cNvSpPr>
          <p:nvPr>
            <p:ph idx="1"/>
          </p:nvPr>
        </p:nvSpPr>
        <p:spPr>
          <a:xfrm>
            <a:off x="838200" y="1752600"/>
            <a:ext cx="4638675" cy="5105390"/>
          </a:xfrm>
        </p:spPr>
        <p:txBody>
          <a:bodyPr>
            <a:normAutofit/>
          </a:bodyPr>
          <a:lstStyle/>
          <a:p>
            <a:r>
              <a:rPr lang="en-US" sz="2000"/>
              <a:t>Treat every client presentation like a show</a:t>
            </a:r>
          </a:p>
          <a:p>
            <a:r>
              <a:rPr lang="en-US" sz="2000">
                <a:latin typeface="TiemposTextWeb"/>
              </a:rPr>
              <a:t>Be interested, not interesting – focus on the client and comprehending what they are versus focusing on yourself and your self-consciousness</a:t>
            </a:r>
            <a:endParaRPr lang="en-US" sz="2000"/>
          </a:p>
          <a:p>
            <a:r>
              <a:rPr lang="en-US" sz="2000"/>
              <a:t>Listen to understand, not to respond</a:t>
            </a:r>
          </a:p>
          <a:p>
            <a:r>
              <a:rPr lang="en-US" sz="2000"/>
              <a:t>Practice reading out loud (do it while editing your emails and text)</a:t>
            </a:r>
          </a:p>
          <a:p>
            <a:r>
              <a:rPr lang="en-US" sz="2000"/>
              <a:t>Rehearse presentations, and practice saying things you find smart or hilarious</a:t>
            </a:r>
          </a:p>
          <a:p>
            <a:r>
              <a:rPr lang="en-US" sz="2000"/>
              <a:t>Read more</a:t>
            </a:r>
          </a:p>
          <a:p>
            <a:endParaRPr lang="en-US" sz="2000"/>
          </a:p>
          <a:p>
            <a:endParaRPr lang="en-US" sz="2000"/>
          </a:p>
        </p:txBody>
      </p:sp>
      <p:sp>
        <p:nvSpPr>
          <p:cNvPr id="4" name="Date Placeholder 3">
            <a:extLst>
              <a:ext uri="{FF2B5EF4-FFF2-40B4-BE49-F238E27FC236}">
                <a16:creationId xmlns:a16="http://schemas.microsoft.com/office/drawing/2014/main" id="{4BE5FEC3-440B-4F3F-BCA0-4F33F5657780}"/>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82E7DFBA-FA5B-44AE-B3E3-687857E7F298}"/>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6D359873-417D-42F7-B2FF-95AC2384C3A1}"/>
              </a:ext>
            </a:extLst>
          </p:cNvPr>
          <p:cNvSpPr>
            <a:spLocks noGrp="1"/>
          </p:cNvSpPr>
          <p:nvPr>
            <p:ph type="sldNum" sz="quarter" idx="12"/>
          </p:nvPr>
        </p:nvSpPr>
        <p:spPr/>
        <p:txBody>
          <a:bodyPr/>
          <a:lstStyle/>
          <a:p>
            <a:fld id="{8FF21903-D1FE-416F-931C-FA9290A33B1A}" type="slidenum">
              <a:rPr lang="en-US" smtClean="0"/>
              <a:t>22</a:t>
            </a:fld>
            <a:endParaRPr lang="en-US"/>
          </a:p>
        </p:txBody>
      </p:sp>
    </p:spTree>
    <p:extLst>
      <p:ext uri="{BB962C8B-B14F-4D97-AF65-F5344CB8AC3E}">
        <p14:creationId xmlns:p14="http://schemas.microsoft.com/office/powerpoint/2010/main" val="25295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picture containing text, stationary, document, pen&#10;&#10;Description automatically generated">
            <a:extLst>
              <a:ext uri="{FF2B5EF4-FFF2-40B4-BE49-F238E27FC236}">
                <a16:creationId xmlns:a16="http://schemas.microsoft.com/office/drawing/2014/main" id="{E4693780-E3C4-40E5-8734-BE486F0AFFBB}"/>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9589" b="6141"/>
          <a:stretch/>
        </p:blipFill>
        <p:spPr>
          <a:xfrm>
            <a:off x="-1" y="10"/>
            <a:ext cx="12192001" cy="6857990"/>
          </a:xfrm>
          <a:prstGeom prst="rect">
            <a:avLst/>
          </a:prstGeom>
        </p:spPr>
      </p:pic>
      <p:sp>
        <p:nvSpPr>
          <p:cNvPr id="2" name="Title 1">
            <a:extLst>
              <a:ext uri="{FF2B5EF4-FFF2-40B4-BE49-F238E27FC236}">
                <a16:creationId xmlns:a16="http://schemas.microsoft.com/office/drawing/2014/main" id="{201AE234-EADC-499D-872F-91DFE4DDF4DE}"/>
              </a:ext>
            </a:extLst>
          </p:cNvPr>
          <p:cNvSpPr>
            <a:spLocks noGrp="1"/>
          </p:cNvSpPr>
          <p:nvPr>
            <p:ph type="title"/>
          </p:nvPr>
        </p:nvSpPr>
        <p:spPr>
          <a:xfrm>
            <a:off x="838199" y="1671570"/>
            <a:ext cx="5155261" cy="4072044"/>
          </a:xfrm>
        </p:spPr>
        <p:txBody>
          <a:bodyPr anchor="t">
            <a:normAutofit/>
          </a:bodyPr>
          <a:lstStyle/>
          <a:p>
            <a:r>
              <a:rPr lang="en-US">
                <a:solidFill>
                  <a:srgbClr val="FFFFFF"/>
                </a:solidFill>
              </a:rPr>
              <a:t>Writing for Success</a:t>
            </a:r>
          </a:p>
        </p:txBody>
      </p:sp>
      <p:sp>
        <p:nvSpPr>
          <p:cNvPr id="3" name="Content Placeholder 2">
            <a:extLst>
              <a:ext uri="{FF2B5EF4-FFF2-40B4-BE49-F238E27FC236}">
                <a16:creationId xmlns:a16="http://schemas.microsoft.com/office/drawing/2014/main" id="{83626224-1FAD-4FE0-B23F-7F0FD84F3C6A}"/>
              </a:ext>
            </a:extLst>
          </p:cNvPr>
          <p:cNvSpPr>
            <a:spLocks noGrp="1"/>
          </p:cNvSpPr>
          <p:nvPr>
            <p:ph idx="1"/>
          </p:nvPr>
        </p:nvSpPr>
        <p:spPr>
          <a:xfrm>
            <a:off x="6185986" y="1719191"/>
            <a:ext cx="5170861" cy="4072043"/>
          </a:xfrm>
        </p:spPr>
        <p:txBody>
          <a:bodyPr>
            <a:normAutofit fontScale="92500" lnSpcReduction="20000"/>
          </a:bodyPr>
          <a:lstStyle/>
          <a:p>
            <a:r>
              <a:rPr lang="en-US">
                <a:solidFill>
                  <a:srgbClr val="FFFFFF"/>
                </a:solidFill>
              </a:rPr>
              <a:t>People equate typos with lack of intelligence and literacy</a:t>
            </a:r>
          </a:p>
          <a:p>
            <a:r>
              <a:rPr lang="en-US">
                <a:solidFill>
                  <a:srgbClr val="FFFFFF"/>
                </a:solidFill>
              </a:rPr>
              <a:t>Literate and articulate writing comes across as professional and confident</a:t>
            </a:r>
          </a:p>
          <a:p>
            <a:r>
              <a:rPr lang="en-US">
                <a:solidFill>
                  <a:srgbClr val="FFFFFF"/>
                </a:solidFill>
              </a:rPr>
              <a:t>Take our </a:t>
            </a:r>
            <a:r>
              <a:rPr lang="en-US" b="1">
                <a:solidFill>
                  <a:srgbClr val="FFFFFF"/>
                </a:solidFill>
              </a:rPr>
              <a:t>Writing Persuasive Federal Proposals </a:t>
            </a:r>
            <a:r>
              <a:rPr lang="en-US">
                <a:solidFill>
                  <a:srgbClr val="FFFFFF"/>
                </a:solidFill>
              </a:rPr>
              <a:t>class</a:t>
            </a:r>
          </a:p>
          <a:p>
            <a:r>
              <a:rPr lang="en-US">
                <a:solidFill>
                  <a:srgbClr val="FFFFFF"/>
                </a:solidFill>
              </a:rPr>
              <a:t>Always Quadruple-check your work before sending to the client – emails, presentations, drafts</a:t>
            </a:r>
          </a:p>
          <a:p>
            <a:r>
              <a:rPr lang="en-US">
                <a:solidFill>
                  <a:srgbClr val="FFFFFF"/>
                </a:solidFill>
              </a:rPr>
              <a:t>Always have important deliverables edited by someone else</a:t>
            </a:r>
          </a:p>
          <a:p>
            <a:endParaRPr lang="en-US">
              <a:solidFill>
                <a:srgbClr val="FFFFFF"/>
              </a:solidFill>
            </a:endParaRPr>
          </a:p>
        </p:txBody>
      </p:sp>
      <p:sp>
        <p:nvSpPr>
          <p:cNvPr id="4" name="Date Placeholder 3">
            <a:extLst>
              <a:ext uri="{FF2B5EF4-FFF2-40B4-BE49-F238E27FC236}">
                <a16:creationId xmlns:a16="http://schemas.microsoft.com/office/drawing/2014/main" id="{57B38737-865C-4F71-A603-22467A9CC52D}"/>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4C80C6C8-FE16-4215-8F17-1F1887A5D8FE}"/>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0D24FA84-BBA6-482A-9B12-42CA96035930}"/>
              </a:ext>
            </a:extLst>
          </p:cNvPr>
          <p:cNvSpPr>
            <a:spLocks noGrp="1"/>
          </p:cNvSpPr>
          <p:nvPr>
            <p:ph type="sldNum" sz="quarter" idx="12"/>
          </p:nvPr>
        </p:nvSpPr>
        <p:spPr/>
        <p:txBody>
          <a:bodyPr/>
          <a:lstStyle/>
          <a:p>
            <a:fld id="{8FF21903-D1FE-416F-931C-FA9290A33B1A}" type="slidenum">
              <a:rPr lang="en-US" smtClean="0"/>
              <a:t>23</a:t>
            </a:fld>
            <a:endParaRPr lang="en-US"/>
          </a:p>
        </p:txBody>
      </p:sp>
    </p:spTree>
    <p:extLst>
      <p:ext uri="{BB962C8B-B14F-4D97-AF65-F5344CB8AC3E}">
        <p14:creationId xmlns:p14="http://schemas.microsoft.com/office/powerpoint/2010/main" val="132792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E770-2FDD-481E-8FEB-0740E951C9DC}"/>
              </a:ext>
            </a:extLst>
          </p:cNvPr>
          <p:cNvSpPr>
            <a:spLocks noGrp="1"/>
          </p:cNvSpPr>
          <p:nvPr>
            <p:ph type="title"/>
          </p:nvPr>
        </p:nvSpPr>
        <p:spPr/>
        <p:txBody>
          <a:bodyPr/>
          <a:lstStyle/>
          <a:p>
            <a:r>
              <a:rPr lang="en-US"/>
              <a:t>High-Value Consultants Talk Less and Listen More</a:t>
            </a:r>
          </a:p>
        </p:txBody>
      </p:sp>
      <p:sp>
        <p:nvSpPr>
          <p:cNvPr id="3" name="Content Placeholder 2">
            <a:extLst>
              <a:ext uri="{FF2B5EF4-FFF2-40B4-BE49-F238E27FC236}">
                <a16:creationId xmlns:a16="http://schemas.microsoft.com/office/drawing/2014/main" id="{92C44DE3-E5D4-4CD6-B952-123A8B43D839}"/>
              </a:ext>
            </a:extLst>
          </p:cNvPr>
          <p:cNvSpPr>
            <a:spLocks noGrp="1"/>
          </p:cNvSpPr>
          <p:nvPr>
            <p:ph idx="1"/>
          </p:nvPr>
        </p:nvSpPr>
        <p:spPr>
          <a:xfrm>
            <a:off x="838200" y="1825625"/>
            <a:ext cx="7811278" cy="4667250"/>
          </a:xfrm>
        </p:spPr>
        <p:txBody>
          <a:bodyPr>
            <a:normAutofit fontScale="70000" lnSpcReduction="20000"/>
          </a:bodyPr>
          <a:lstStyle/>
          <a:p>
            <a:r>
              <a:rPr lang="en-US" sz="2400"/>
              <a:t>Creating lasting connections not only results in more business, but makes our jobs enjoyable</a:t>
            </a:r>
          </a:p>
          <a:p>
            <a:r>
              <a:rPr lang="en-US" sz="2400"/>
              <a:t>Saying the wrong thing may cost you reputation and money – work friendships take special care to develop</a:t>
            </a:r>
          </a:p>
          <a:p>
            <a:r>
              <a:rPr lang="en-US" sz="2400"/>
              <a:t>When we relax with the client and get used to each other, the slow bonding process begins</a:t>
            </a:r>
          </a:p>
          <a:p>
            <a:r>
              <a:rPr lang="en-US" sz="2400"/>
              <a:t>Focus on getting to know the client versus seeking approval from them by oversharing personal facts about you</a:t>
            </a:r>
          </a:p>
          <a:p>
            <a:r>
              <a:rPr lang="en-US" sz="2400"/>
              <a:t>Don’t share about all the topics people are typically discriminated against or judged with (politics, religion, sexual orientation and practices, non-traditional lifestyle, mental disorders or disabilities, illness that could be perceived as impacting productivity, personal drama, addiction, difficult childhood and other trauma, how poor you were when you grew up, transformation stories, etc.)</a:t>
            </a:r>
          </a:p>
          <a:p>
            <a:r>
              <a:rPr lang="en-US" sz="2400"/>
              <a:t>Only reveal personal facts that you have in common with your client, and not the ones that would potentially antagonize them or take a sheen off of you</a:t>
            </a:r>
          </a:p>
          <a:p>
            <a:r>
              <a:rPr lang="en-US" sz="2400"/>
              <a:t>Read your client – what DISC personality are they? Use </a:t>
            </a:r>
            <a:r>
              <a:rPr lang="en-US" sz="2400">
                <a:hlinkClick r:id="rId2"/>
              </a:rPr>
              <a:t>www.crystalknows.com</a:t>
            </a:r>
            <a:r>
              <a:rPr lang="en-US" sz="2400"/>
              <a:t> with your LinkedIn. Is sharing appropriate or could be regarded as non-productive time?</a:t>
            </a:r>
          </a:p>
          <a:p>
            <a:r>
              <a:rPr lang="en-US" sz="2400"/>
              <a:t>Don’t rush with personal facts – they may want to know you, just </a:t>
            </a:r>
            <a:r>
              <a:rPr lang="en-US" sz="2400" b="1"/>
              <a:t>not all of you all at once</a:t>
            </a:r>
          </a:p>
        </p:txBody>
      </p:sp>
      <p:sp>
        <p:nvSpPr>
          <p:cNvPr id="6" name="TextBox 5">
            <a:extLst>
              <a:ext uri="{FF2B5EF4-FFF2-40B4-BE49-F238E27FC236}">
                <a16:creationId xmlns:a16="http://schemas.microsoft.com/office/drawing/2014/main" id="{E1552C7A-7F0F-477E-8F64-6FDF57AAB74E}"/>
              </a:ext>
            </a:extLst>
          </p:cNvPr>
          <p:cNvSpPr txBox="1"/>
          <p:nvPr/>
        </p:nvSpPr>
        <p:spPr>
          <a:xfrm>
            <a:off x="8926090" y="1825625"/>
            <a:ext cx="2969467" cy="3108543"/>
          </a:xfrm>
          <a:prstGeom prst="rect">
            <a:avLst/>
          </a:prstGeom>
          <a:solidFill>
            <a:schemeClr val="accent6">
              <a:lumMod val="75000"/>
            </a:schemeClr>
          </a:solidFill>
        </p:spPr>
        <p:txBody>
          <a:bodyPr wrap="square">
            <a:spAutoFit/>
          </a:bodyPr>
          <a:lstStyle/>
          <a:p>
            <a:r>
              <a:rPr lang="en-US" sz="2800">
                <a:solidFill>
                  <a:schemeClr val="bg1"/>
                </a:solidFill>
              </a:rPr>
              <a:t>Show vulnerability and friendliness through professional and emotional honesty, not by spilling the guts</a:t>
            </a:r>
          </a:p>
        </p:txBody>
      </p:sp>
      <p:sp>
        <p:nvSpPr>
          <p:cNvPr id="4" name="Date Placeholder 3">
            <a:extLst>
              <a:ext uri="{FF2B5EF4-FFF2-40B4-BE49-F238E27FC236}">
                <a16:creationId xmlns:a16="http://schemas.microsoft.com/office/drawing/2014/main" id="{1438A07F-2CFF-4DF6-AC8B-97AEAC83303C}"/>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4B0B3ABA-C567-48C2-B8DD-50D63E00695F}"/>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CE8ED171-9431-40D4-B379-783ACE2C198A}"/>
              </a:ext>
            </a:extLst>
          </p:cNvPr>
          <p:cNvSpPr>
            <a:spLocks noGrp="1"/>
          </p:cNvSpPr>
          <p:nvPr>
            <p:ph type="sldNum" sz="quarter" idx="12"/>
          </p:nvPr>
        </p:nvSpPr>
        <p:spPr/>
        <p:txBody>
          <a:bodyPr/>
          <a:lstStyle/>
          <a:p>
            <a:fld id="{8FF21903-D1FE-416F-931C-FA9290A33B1A}" type="slidenum">
              <a:rPr lang="en-US" smtClean="0"/>
              <a:t>24</a:t>
            </a:fld>
            <a:endParaRPr lang="en-US"/>
          </a:p>
        </p:txBody>
      </p:sp>
    </p:spTree>
    <p:extLst>
      <p:ext uri="{BB962C8B-B14F-4D97-AF65-F5344CB8AC3E}">
        <p14:creationId xmlns:p14="http://schemas.microsoft.com/office/powerpoint/2010/main" val="274338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hispering into another person's ear&#10;&#10;Description automatically generated">
            <a:extLst>
              <a:ext uri="{FF2B5EF4-FFF2-40B4-BE49-F238E27FC236}">
                <a16:creationId xmlns:a16="http://schemas.microsoft.com/office/drawing/2014/main" id="{51584277-1101-42F7-B61F-4FA9016B4A81}"/>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CC49E-AD28-4F4F-9037-18A6CF714D1A}"/>
              </a:ext>
            </a:extLst>
          </p:cNvPr>
          <p:cNvSpPr>
            <a:spLocks noGrp="1"/>
          </p:cNvSpPr>
          <p:nvPr>
            <p:ph type="title"/>
          </p:nvPr>
        </p:nvSpPr>
        <p:spPr>
          <a:xfrm>
            <a:off x="838200" y="365125"/>
            <a:ext cx="5080000" cy="1899912"/>
          </a:xfrm>
        </p:spPr>
        <p:txBody>
          <a:bodyPr>
            <a:normAutofit/>
          </a:bodyPr>
          <a:lstStyle/>
          <a:p>
            <a:r>
              <a:rPr lang="en-US" sz="4000"/>
              <a:t>TMI is a Real Problem</a:t>
            </a:r>
          </a:p>
        </p:txBody>
      </p:sp>
      <p:sp>
        <p:nvSpPr>
          <p:cNvPr id="3" name="Content Placeholder 2">
            <a:extLst>
              <a:ext uri="{FF2B5EF4-FFF2-40B4-BE49-F238E27FC236}">
                <a16:creationId xmlns:a16="http://schemas.microsoft.com/office/drawing/2014/main" id="{45A988A7-8665-45EC-9980-EED4D21D982E}"/>
              </a:ext>
            </a:extLst>
          </p:cNvPr>
          <p:cNvSpPr>
            <a:spLocks noGrp="1"/>
          </p:cNvSpPr>
          <p:nvPr>
            <p:ph idx="1"/>
          </p:nvPr>
        </p:nvSpPr>
        <p:spPr>
          <a:xfrm>
            <a:off x="838200" y="1841500"/>
            <a:ext cx="5257800" cy="4800600"/>
          </a:xfrm>
        </p:spPr>
        <p:txBody>
          <a:bodyPr>
            <a:normAutofit fontScale="92500" lnSpcReduction="10000"/>
          </a:bodyPr>
          <a:lstStyle/>
          <a:p>
            <a:r>
              <a:rPr lang="en-US" sz="2000"/>
              <a:t>Don’t share facts about fellow coworkers who are: at lunch, sick today, recovering from a proposal all-nighter or a hangover, on a smoke break, on holidays, with another customer, working on another proposal, etc. </a:t>
            </a:r>
          </a:p>
          <a:p>
            <a:r>
              <a:rPr lang="en-US" sz="2000"/>
              <a:t>Simply tell the customer that the person is unavailable or out of the office until a certain time or day and offer to take a message</a:t>
            </a:r>
          </a:p>
          <a:p>
            <a:r>
              <a:rPr lang="en-US" sz="2000"/>
              <a:t>When customers ask how we are, they don’t want to hear lamentations about our physical or mental state or how anxious we are for this proposal to be over and the weekend or holidays to be there</a:t>
            </a:r>
          </a:p>
          <a:p>
            <a:r>
              <a:rPr lang="en-US" sz="2000"/>
              <a:t>Clients aren’t there to hear whining as it instantly diminishes the customer experience</a:t>
            </a:r>
          </a:p>
          <a:p>
            <a:r>
              <a:rPr lang="en-US" sz="2000"/>
              <a:t>Just remain positive and focus on helping the customer</a:t>
            </a:r>
          </a:p>
          <a:p>
            <a:endParaRPr lang="en-US" sz="2000"/>
          </a:p>
        </p:txBody>
      </p:sp>
      <p:sp>
        <p:nvSpPr>
          <p:cNvPr id="4" name="Date Placeholder 3">
            <a:extLst>
              <a:ext uri="{FF2B5EF4-FFF2-40B4-BE49-F238E27FC236}">
                <a16:creationId xmlns:a16="http://schemas.microsoft.com/office/drawing/2014/main" id="{594064FE-5D5E-4829-A716-4733A69F50AB}"/>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7B5A1BE0-BF8F-4DD8-A29A-91C5F09A28E1}"/>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3E413494-C995-4E5A-BE92-470991EC15A3}"/>
              </a:ext>
            </a:extLst>
          </p:cNvPr>
          <p:cNvSpPr>
            <a:spLocks noGrp="1"/>
          </p:cNvSpPr>
          <p:nvPr>
            <p:ph type="sldNum" sz="quarter" idx="12"/>
          </p:nvPr>
        </p:nvSpPr>
        <p:spPr/>
        <p:txBody>
          <a:bodyPr/>
          <a:lstStyle/>
          <a:p>
            <a:fld id="{8FF21903-D1FE-416F-931C-FA9290A33B1A}" type="slidenum">
              <a:rPr lang="en-US" smtClean="0"/>
              <a:t>25</a:t>
            </a:fld>
            <a:endParaRPr lang="en-US"/>
          </a:p>
        </p:txBody>
      </p:sp>
    </p:spTree>
    <p:extLst>
      <p:ext uri="{BB962C8B-B14F-4D97-AF65-F5344CB8AC3E}">
        <p14:creationId xmlns:p14="http://schemas.microsoft.com/office/powerpoint/2010/main" val="392578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E2EB-BC1A-4B89-AD5E-070919990053}"/>
              </a:ext>
            </a:extLst>
          </p:cNvPr>
          <p:cNvSpPr>
            <a:spLocks noGrp="1"/>
          </p:cNvSpPr>
          <p:nvPr>
            <p:ph type="title"/>
          </p:nvPr>
        </p:nvSpPr>
        <p:spPr/>
        <p:txBody>
          <a:bodyPr/>
          <a:lstStyle/>
          <a:p>
            <a:r>
              <a:rPr lang="en-US"/>
              <a:t>Rate Confidentiality</a:t>
            </a:r>
          </a:p>
        </p:txBody>
      </p:sp>
      <p:sp>
        <p:nvSpPr>
          <p:cNvPr id="3" name="Content Placeholder 2">
            <a:extLst>
              <a:ext uri="{FF2B5EF4-FFF2-40B4-BE49-F238E27FC236}">
                <a16:creationId xmlns:a16="http://schemas.microsoft.com/office/drawing/2014/main" id="{5FFB34D7-8358-4062-8C02-C29427A9D4D6}"/>
              </a:ext>
            </a:extLst>
          </p:cNvPr>
          <p:cNvSpPr>
            <a:spLocks noGrp="1"/>
          </p:cNvSpPr>
          <p:nvPr>
            <p:ph idx="1"/>
          </p:nvPr>
        </p:nvSpPr>
        <p:spPr>
          <a:xfrm>
            <a:off x="766924" y="1632402"/>
            <a:ext cx="6859555" cy="4855094"/>
          </a:xfrm>
        </p:spPr>
        <p:txBody>
          <a:bodyPr>
            <a:normAutofit fontScale="85000" lnSpcReduction="20000"/>
          </a:bodyPr>
          <a:lstStyle/>
          <a:p>
            <a:r>
              <a:rPr lang="en-US">
                <a:solidFill>
                  <a:srgbClr val="000000"/>
                </a:solidFill>
                <a:latin typeface="Calibri" panose="020F0502020204030204" pitchFamily="34" charset="0"/>
              </a:rPr>
              <a:t>Do not ever reveal what OST pays you – this information is confidential and you signed an agreement</a:t>
            </a:r>
          </a:p>
          <a:p>
            <a:r>
              <a:rPr lang="en-US" sz="2800" b="0" i="0">
                <a:solidFill>
                  <a:srgbClr val="000000"/>
                </a:solidFill>
                <a:effectLst/>
                <a:latin typeface="Calibri" panose="020F0502020204030204" pitchFamily="34" charset="0"/>
              </a:rPr>
              <a:t>Many clients don’t get why consulting companies </a:t>
            </a:r>
            <a:r>
              <a:rPr lang="en-US">
                <a:solidFill>
                  <a:srgbClr val="000000"/>
                </a:solidFill>
                <a:latin typeface="Calibri" panose="020F0502020204030204" pitchFamily="34" charset="0"/>
              </a:rPr>
              <a:t>charge anything but a tiny profit on top of labor cost, and don’t understand all the costs that go into running a business</a:t>
            </a:r>
          </a:p>
          <a:p>
            <a:r>
              <a:rPr lang="en-US">
                <a:solidFill>
                  <a:srgbClr val="000000"/>
                </a:solidFill>
                <a:latin typeface="Calibri" panose="020F0502020204030204" pitchFamily="34" charset="0"/>
              </a:rPr>
              <a:t>They also don’t understand how much their own employees truly cost them when they compare just their Labor cost to consultant’s prices</a:t>
            </a:r>
          </a:p>
          <a:p>
            <a:r>
              <a:rPr lang="en-US" sz="2800" b="0" i="0">
                <a:solidFill>
                  <a:srgbClr val="000000"/>
                </a:solidFill>
                <a:effectLst/>
                <a:latin typeface="Calibri" panose="020F0502020204030204" pitchFamily="34" charset="0"/>
              </a:rPr>
              <a:t>They will then try to </a:t>
            </a:r>
            <a:r>
              <a:rPr lang="en-US">
                <a:solidFill>
                  <a:srgbClr val="000000"/>
                </a:solidFill>
                <a:latin typeface="Calibri" panose="020F0502020204030204" pitchFamily="34" charset="0"/>
              </a:rPr>
              <a:t>go around us or undercut us, hire internal staff or use freelancers, feeling like they are getting hosed while in reality they are not</a:t>
            </a:r>
          </a:p>
          <a:p>
            <a:r>
              <a:rPr lang="en-US" sz="2800" b="0" i="0">
                <a:solidFill>
                  <a:srgbClr val="000000"/>
                </a:solidFill>
                <a:effectLst/>
                <a:latin typeface="WordVisiCarriageReturn_MSFontService"/>
              </a:rPr>
              <a:t>By revealing rate information, you hurt yourself, OST, and the client</a:t>
            </a:r>
            <a:br>
              <a:rPr lang="en-US" sz="2800" b="0" i="0">
                <a:solidFill>
                  <a:srgbClr val="000000"/>
                </a:solidFill>
                <a:effectLst/>
                <a:latin typeface="WordVisiCarriageReturn_MSFontService"/>
              </a:rPr>
            </a:br>
            <a:r>
              <a:rPr lang="en-US" sz="2800" b="0" i="0">
                <a:solidFill>
                  <a:srgbClr val="000000"/>
                </a:solidFill>
                <a:effectLst/>
                <a:latin typeface="WordVisiCarriageReturn_MSFontService"/>
              </a:rPr>
              <a:t> </a:t>
            </a:r>
            <a:endParaRPr lang="en-US"/>
          </a:p>
        </p:txBody>
      </p:sp>
      <p:sp>
        <p:nvSpPr>
          <p:cNvPr id="4" name="Rectangle 3">
            <a:extLst>
              <a:ext uri="{FF2B5EF4-FFF2-40B4-BE49-F238E27FC236}">
                <a16:creationId xmlns:a16="http://schemas.microsoft.com/office/drawing/2014/main" id="{D5526152-2444-43E8-AE85-4585E149F626}"/>
              </a:ext>
            </a:extLst>
          </p:cNvPr>
          <p:cNvSpPr/>
          <p:nvPr/>
        </p:nvSpPr>
        <p:spPr>
          <a:xfrm>
            <a:off x="7833308" y="1711551"/>
            <a:ext cx="1698172" cy="263034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Labor Cost</a:t>
            </a:r>
          </a:p>
          <a:p>
            <a:pPr algn="ctr"/>
            <a:endParaRPr lang="en-US"/>
          </a:p>
          <a:p>
            <a:pPr algn="ctr"/>
            <a:r>
              <a:rPr lang="en-US" sz="1600"/>
              <a:t>(Consultant covers their own taxes, fringe, non-billable time, internal OH, G&amp;A)</a:t>
            </a:r>
          </a:p>
          <a:p>
            <a:pPr algn="ctr"/>
            <a:endParaRPr lang="en-US"/>
          </a:p>
          <a:p>
            <a:pPr algn="ctr"/>
            <a:endParaRPr lang="en-US"/>
          </a:p>
        </p:txBody>
      </p:sp>
      <p:sp>
        <p:nvSpPr>
          <p:cNvPr id="5" name="TextBox 4">
            <a:extLst>
              <a:ext uri="{FF2B5EF4-FFF2-40B4-BE49-F238E27FC236}">
                <a16:creationId xmlns:a16="http://schemas.microsoft.com/office/drawing/2014/main" id="{1DF54F06-52C2-4546-B8E0-CE7ADC9C68CF}"/>
              </a:ext>
            </a:extLst>
          </p:cNvPr>
          <p:cNvSpPr txBox="1"/>
          <p:nvPr/>
        </p:nvSpPr>
        <p:spPr>
          <a:xfrm>
            <a:off x="7740081" y="1050022"/>
            <a:ext cx="1884626" cy="646331"/>
          </a:xfrm>
          <a:prstGeom prst="rect">
            <a:avLst/>
          </a:prstGeom>
          <a:noFill/>
        </p:spPr>
        <p:txBody>
          <a:bodyPr wrap="square" rtlCol="0">
            <a:spAutoFit/>
          </a:bodyPr>
          <a:lstStyle/>
          <a:p>
            <a:r>
              <a:rPr lang="en-US"/>
              <a:t>External 1099 Consultant</a:t>
            </a:r>
          </a:p>
        </p:txBody>
      </p:sp>
      <p:sp>
        <p:nvSpPr>
          <p:cNvPr id="6" name="TextBox 5">
            <a:extLst>
              <a:ext uri="{FF2B5EF4-FFF2-40B4-BE49-F238E27FC236}">
                <a16:creationId xmlns:a16="http://schemas.microsoft.com/office/drawing/2014/main" id="{9C7CBC15-AD9D-4817-865E-F607B5631524}"/>
              </a:ext>
            </a:extLst>
          </p:cNvPr>
          <p:cNvSpPr txBox="1"/>
          <p:nvPr/>
        </p:nvSpPr>
        <p:spPr>
          <a:xfrm>
            <a:off x="9851910" y="1067570"/>
            <a:ext cx="1884626" cy="646331"/>
          </a:xfrm>
          <a:prstGeom prst="rect">
            <a:avLst/>
          </a:prstGeom>
          <a:noFill/>
        </p:spPr>
        <p:txBody>
          <a:bodyPr wrap="square" rtlCol="0">
            <a:spAutoFit/>
          </a:bodyPr>
          <a:lstStyle/>
          <a:p>
            <a:r>
              <a:rPr lang="en-US"/>
              <a:t>Internal W-2 Consultant </a:t>
            </a:r>
          </a:p>
        </p:txBody>
      </p:sp>
      <p:sp>
        <p:nvSpPr>
          <p:cNvPr id="7" name="Rectangle 6">
            <a:extLst>
              <a:ext uri="{FF2B5EF4-FFF2-40B4-BE49-F238E27FC236}">
                <a16:creationId xmlns:a16="http://schemas.microsoft.com/office/drawing/2014/main" id="{9EC7A553-9BCB-448D-9E1D-50034B729B4F}"/>
              </a:ext>
            </a:extLst>
          </p:cNvPr>
          <p:cNvSpPr/>
          <p:nvPr/>
        </p:nvSpPr>
        <p:spPr>
          <a:xfrm>
            <a:off x="9850276" y="1712556"/>
            <a:ext cx="1698172" cy="121319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Labor Cost</a:t>
            </a:r>
          </a:p>
          <a:p>
            <a:pPr algn="ctr"/>
            <a:r>
              <a:rPr lang="en-US"/>
              <a:t>(Salary)</a:t>
            </a:r>
          </a:p>
          <a:p>
            <a:pPr algn="ctr"/>
            <a:endParaRPr lang="en-US"/>
          </a:p>
        </p:txBody>
      </p:sp>
      <p:sp>
        <p:nvSpPr>
          <p:cNvPr id="8" name="Rectangle 7">
            <a:extLst>
              <a:ext uri="{FF2B5EF4-FFF2-40B4-BE49-F238E27FC236}">
                <a16:creationId xmlns:a16="http://schemas.microsoft.com/office/drawing/2014/main" id="{489DF89C-2B8D-43C0-8AFE-11F665B54075}"/>
              </a:ext>
            </a:extLst>
          </p:cNvPr>
          <p:cNvSpPr/>
          <p:nvPr/>
        </p:nvSpPr>
        <p:spPr>
          <a:xfrm>
            <a:off x="9851910" y="3668070"/>
            <a:ext cx="1698172"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Fringe </a:t>
            </a:r>
          </a:p>
          <a:p>
            <a:pPr algn="ctr"/>
            <a:r>
              <a:rPr lang="en-US"/>
              <a:t>(Taxes, Benefits)</a:t>
            </a:r>
          </a:p>
        </p:txBody>
      </p:sp>
      <p:sp>
        <p:nvSpPr>
          <p:cNvPr id="9" name="Rectangle 8">
            <a:extLst>
              <a:ext uri="{FF2B5EF4-FFF2-40B4-BE49-F238E27FC236}">
                <a16:creationId xmlns:a16="http://schemas.microsoft.com/office/drawing/2014/main" id="{5E1CE5B2-E26A-438C-8ABF-ECCD9132E465}"/>
              </a:ext>
            </a:extLst>
          </p:cNvPr>
          <p:cNvSpPr/>
          <p:nvPr/>
        </p:nvSpPr>
        <p:spPr>
          <a:xfrm>
            <a:off x="9851910" y="4362396"/>
            <a:ext cx="1698172" cy="571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Overhead</a:t>
            </a:r>
          </a:p>
        </p:txBody>
      </p:sp>
      <p:sp>
        <p:nvSpPr>
          <p:cNvPr id="10" name="Rectangle 9">
            <a:extLst>
              <a:ext uri="{FF2B5EF4-FFF2-40B4-BE49-F238E27FC236}">
                <a16:creationId xmlns:a16="http://schemas.microsoft.com/office/drawing/2014/main" id="{0850A264-7A7D-4488-9F0A-F43A44B5BB3A}"/>
              </a:ext>
            </a:extLst>
          </p:cNvPr>
          <p:cNvSpPr/>
          <p:nvPr/>
        </p:nvSpPr>
        <p:spPr>
          <a:xfrm>
            <a:off x="9850276" y="2973744"/>
            <a:ext cx="1698172" cy="646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Non-Billable Time</a:t>
            </a:r>
          </a:p>
        </p:txBody>
      </p:sp>
      <p:sp>
        <p:nvSpPr>
          <p:cNvPr id="11" name="Rectangle 10">
            <a:extLst>
              <a:ext uri="{FF2B5EF4-FFF2-40B4-BE49-F238E27FC236}">
                <a16:creationId xmlns:a16="http://schemas.microsoft.com/office/drawing/2014/main" id="{63DA78F6-1320-47B4-B4D3-5740F646E86E}"/>
              </a:ext>
            </a:extLst>
          </p:cNvPr>
          <p:cNvSpPr/>
          <p:nvPr/>
        </p:nvSpPr>
        <p:spPr>
          <a:xfrm>
            <a:off x="9850276" y="4981400"/>
            <a:ext cx="1698172" cy="368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G&amp;A</a:t>
            </a:r>
          </a:p>
        </p:txBody>
      </p:sp>
      <p:sp>
        <p:nvSpPr>
          <p:cNvPr id="12" name="Rectangle 11">
            <a:extLst>
              <a:ext uri="{FF2B5EF4-FFF2-40B4-BE49-F238E27FC236}">
                <a16:creationId xmlns:a16="http://schemas.microsoft.com/office/drawing/2014/main" id="{D0612C2A-F09D-4F5E-887F-0449EDBAF30C}"/>
              </a:ext>
            </a:extLst>
          </p:cNvPr>
          <p:cNvSpPr/>
          <p:nvPr/>
        </p:nvSpPr>
        <p:spPr>
          <a:xfrm>
            <a:off x="9850276" y="5398364"/>
            <a:ext cx="1698172" cy="9648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Profit</a:t>
            </a:r>
          </a:p>
        </p:txBody>
      </p:sp>
      <p:sp>
        <p:nvSpPr>
          <p:cNvPr id="13" name="Rectangle 12">
            <a:extLst>
              <a:ext uri="{FF2B5EF4-FFF2-40B4-BE49-F238E27FC236}">
                <a16:creationId xmlns:a16="http://schemas.microsoft.com/office/drawing/2014/main" id="{FFA707EF-DEF4-45AB-A256-9B523CC03243}"/>
              </a:ext>
            </a:extLst>
          </p:cNvPr>
          <p:cNvSpPr/>
          <p:nvPr/>
        </p:nvSpPr>
        <p:spPr>
          <a:xfrm>
            <a:off x="7833308" y="5398364"/>
            <a:ext cx="1698172" cy="3336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G&amp;A</a:t>
            </a:r>
          </a:p>
        </p:txBody>
      </p:sp>
      <p:sp>
        <p:nvSpPr>
          <p:cNvPr id="14" name="Rectangle 13">
            <a:extLst>
              <a:ext uri="{FF2B5EF4-FFF2-40B4-BE49-F238E27FC236}">
                <a16:creationId xmlns:a16="http://schemas.microsoft.com/office/drawing/2014/main" id="{FEE21DCC-E440-4CE5-AC9A-AFB63A5DF96E}"/>
              </a:ext>
            </a:extLst>
          </p:cNvPr>
          <p:cNvSpPr/>
          <p:nvPr/>
        </p:nvSpPr>
        <p:spPr>
          <a:xfrm>
            <a:off x="7833308" y="4387705"/>
            <a:ext cx="1698172" cy="964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Marketing, sales, QA, support</a:t>
            </a:r>
          </a:p>
        </p:txBody>
      </p:sp>
      <p:sp>
        <p:nvSpPr>
          <p:cNvPr id="15" name="Rectangle 14">
            <a:extLst>
              <a:ext uri="{FF2B5EF4-FFF2-40B4-BE49-F238E27FC236}">
                <a16:creationId xmlns:a16="http://schemas.microsoft.com/office/drawing/2014/main" id="{5574938E-2D67-470D-95B8-EC95392306FB}"/>
              </a:ext>
            </a:extLst>
          </p:cNvPr>
          <p:cNvSpPr/>
          <p:nvPr/>
        </p:nvSpPr>
        <p:spPr>
          <a:xfrm>
            <a:off x="7833308" y="5777845"/>
            <a:ext cx="1698172" cy="5853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Profit</a:t>
            </a:r>
          </a:p>
        </p:txBody>
      </p:sp>
      <p:sp>
        <p:nvSpPr>
          <p:cNvPr id="16" name="TextBox 15">
            <a:extLst>
              <a:ext uri="{FF2B5EF4-FFF2-40B4-BE49-F238E27FC236}">
                <a16:creationId xmlns:a16="http://schemas.microsoft.com/office/drawing/2014/main" id="{64E98D30-0D57-4A6B-8A87-EF687C76F34D}"/>
              </a:ext>
            </a:extLst>
          </p:cNvPr>
          <p:cNvSpPr txBox="1"/>
          <p:nvPr/>
        </p:nvSpPr>
        <p:spPr>
          <a:xfrm>
            <a:off x="7626479" y="485515"/>
            <a:ext cx="4081310" cy="461665"/>
          </a:xfrm>
          <a:prstGeom prst="rect">
            <a:avLst/>
          </a:prstGeom>
          <a:noFill/>
        </p:spPr>
        <p:txBody>
          <a:bodyPr wrap="none" rtlCol="0">
            <a:spAutoFit/>
          </a:bodyPr>
          <a:lstStyle/>
          <a:p>
            <a:r>
              <a:rPr lang="en-US" sz="2400" b="1"/>
              <a:t>Labor Hour Charge Breakdown</a:t>
            </a:r>
          </a:p>
        </p:txBody>
      </p:sp>
      <p:sp>
        <p:nvSpPr>
          <p:cNvPr id="17" name="Date Placeholder 16">
            <a:extLst>
              <a:ext uri="{FF2B5EF4-FFF2-40B4-BE49-F238E27FC236}">
                <a16:creationId xmlns:a16="http://schemas.microsoft.com/office/drawing/2014/main" id="{A860AF8A-0734-4382-AF48-0AEF933EFCF4}"/>
              </a:ext>
            </a:extLst>
          </p:cNvPr>
          <p:cNvSpPr>
            <a:spLocks noGrp="1"/>
          </p:cNvSpPr>
          <p:nvPr>
            <p:ph type="dt" sz="half" idx="10"/>
          </p:nvPr>
        </p:nvSpPr>
        <p:spPr/>
        <p:txBody>
          <a:bodyPr/>
          <a:lstStyle/>
          <a:p>
            <a:r>
              <a:rPr lang="en-US"/>
              <a:t>COPYRIGHT 2022 - OST GLOBAL SOLUTIONS, INC.</a:t>
            </a:r>
          </a:p>
        </p:txBody>
      </p:sp>
      <p:sp>
        <p:nvSpPr>
          <p:cNvPr id="18" name="Footer Placeholder 17">
            <a:extLst>
              <a:ext uri="{FF2B5EF4-FFF2-40B4-BE49-F238E27FC236}">
                <a16:creationId xmlns:a16="http://schemas.microsoft.com/office/drawing/2014/main" id="{651306C2-0264-4FA3-B6EC-5A5AC0223316}"/>
              </a:ext>
            </a:extLst>
          </p:cNvPr>
          <p:cNvSpPr>
            <a:spLocks noGrp="1"/>
          </p:cNvSpPr>
          <p:nvPr>
            <p:ph type="ftr" sz="quarter" idx="11"/>
          </p:nvPr>
        </p:nvSpPr>
        <p:spPr/>
        <p:txBody>
          <a:bodyPr/>
          <a:lstStyle/>
          <a:p>
            <a:r>
              <a:rPr lang="en-US"/>
              <a:t>IMPROVING OUR COUNTRY THROUGH BETTER PROPOSALS</a:t>
            </a:r>
          </a:p>
        </p:txBody>
      </p:sp>
      <p:sp>
        <p:nvSpPr>
          <p:cNvPr id="19" name="Slide Number Placeholder 18">
            <a:extLst>
              <a:ext uri="{FF2B5EF4-FFF2-40B4-BE49-F238E27FC236}">
                <a16:creationId xmlns:a16="http://schemas.microsoft.com/office/drawing/2014/main" id="{3C0C02B0-F2B4-4C6C-BFCA-95EA3C3A53AB}"/>
              </a:ext>
            </a:extLst>
          </p:cNvPr>
          <p:cNvSpPr>
            <a:spLocks noGrp="1"/>
          </p:cNvSpPr>
          <p:nvPr>
            <p:ph type="sldNum" sz="quarter" idx="12"/>
          </p:nvPr>
        </p:nvSpPr>
        <p:spPr/>
        <p:txBody>
          <a:bodyPr/>
          <a:lstStyle/>
          <a:p>
            <a:fld id="{8FF21903-D1FE-416F-931C-FA9290A33B1A}" type="slidenum">
              <a:rPr lang="en-US" smtClean="0"/>
              <a:t>26</a:t>
            </a:fld>
            <a:endParaRPr lang="en-US"/>
          </a:p>
        </p:txBody>
      </p:sp>
    </p:spTree>
    <p:extLst>
      <p:ext uri="{BB962C8B-B14F-4D97-AF65-F5344CB8AC3E}">
        <p14:creationId xmlns:p14="http://schemas.microsoft.com/office/powerpoint/2010/main" val="22932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A1F6-4451-4116-90C0-72D5D110829F}"/>
              </a:ext>
            </a:extLst>
          </p:cNvPr>
          <p:cNvSpPr>
            <a:spLocks noGrp="1"/>
          </p:cNvSpPr>
          <p:nvPr>
            <p:ph type="title"/>
          </p:nvPr>
        </p:nvSpPr>
        <p:spPr/>
        <p:txBody>
          <a:bodyPr/>
          <a:lstStyle/>
          <a:p>
            <a:r>
              <a:rPr lang="en-US"/>
              <a:t>Avoid Alienating the Client by Referring to Your Other Customers</a:t>
            </a:r>
          </a:p>
        </p:txBody>
      </p:sp>
      <p:sp>
        <p:nvSpPr>
          <p:cNvPr id="3" name="Content Placeholder 2">
            <a:extLst>
              <a:ext uri="{FF2B5EF4-FFF2-40B4-BE49-F238E27FC236}">
                <a16:creationId xmlns:a16="http://schemas.microsoft.com/office/drawing/2014/main" id="{EEB7841D-7830-42ED-9661-2EE847A5967C}"/>
              </a:ext>
            </a:extLst>
          </p:cNvPr>
          <p:cNvSpPr>
            <a:spLocks noGrp="1"/>
          </p:cNvSpPr>
          <p:nvPr>
            <p:ph idx="1"/>
          </p:nvPr>
        </p:nvSpPr>
        <p:spPr>
          <a:xfrm>
            <a:off x="838201" y="1825625"/>
            <a:ext cx="7885921" cy="4667250"/>
          </a:xfrm>
        </p:spPr>
        <p:txBody>
          <a:bodyPr>
            <a:normAutofit fontScale="92500" lnSpcReduction="20000"/>
          </a:bodyPr>
          <a:lstStyle/>
          <a:p>
            <a:pPr algn="l"/>
            <a:r>
              <a:rPr lang="en-US" sz="2400" kern="100">
                <a:latin typeface="Calibri" panose="020F0502020204030204" pitchFamily="34" charset="0"/>
                <a:cs typeface="Times New Roman" panose="02020603050405020304" pitchFamily="18" charset="0"/>
              </a:rPr>
              <a:t>Don’t mention other customers, other than maybe name-dropping some big names for small business confidence boosting early on</a:t>
            </a:r>
          </a:p>
          <a:p>
            <a:pPr algn="l"/>
            <a:r>
              <a:rPr lang="en-US" sz="2400" kern="100">
                <a:latin typeface="Calibri" panose="020F0502020204030204" pitchFamily="34" charset="0"/>
                <a:cs typeface="Times New Roman" panose="02020603050405020304" pitchFamily="18" charset="0"/>
              </a:rPr>
              <a:t>Customers like to feel that they are your only and most valued customer, especially if they do a lot of business with OST</a:t>
            </a:r>
          </a:p>
          <a:p>
            <a:r>
              <a:rPr lang="en-US" sz="2400" kern="100">
                <a:latin typeface="Calibri" panose="020F0502020204030204" pitchFamily="34" charset="0"/>
                <a:cs typeface="Times New Roman" panose="02020603050405020304" pitchFamily="18" charset="0"/>
              </a:rPr>
              <a:t>When you’re busy working on projects or orders for other customers, keep that fact to yourself (especially when your schedule is busy and you may be thinking out loud regarding how to accommodate time with this client)</a:t>
            </a:r>
          </a:p>
          <a:p>
            <a:r>
              <a:rPr lang="en-US" sz="2400" kern="100">
                <a:latin typeface="Calibri" panose="020F0502020204030204" pitchFamily="34" charset="0"/>
                <a:cs typeface="Times New Roman" panose="02020603050405020304" pitchFamily="18" charset="0"/>
              </a:rPr>
              <a:t>Explain to the customer the steps you’re taking to keep things on schedule for them versus mentioning other customers or projects that also require your attention</a:t>
            </a:r>
          </a:p>
          <a:p>
            <a:r>
              <a:rPr lang="en-US" sz="2400" kern="100">
                <a:latin typeface="Calibri" panose="020F0502020204030204" pitchFamily="34" charset="0"/>
                <a:cs typeface="Times New Roman" panose="02020603050405020304" pitchFamily="18" charset="0"/>
              </a:rPr>
              <a:t>If you are not available on a certain day, you could possibly mention public speaking or training that you will be doing as it raises your status as an expert – but not when you are running a big proposal – this will only annoy the client</a:t>
            </a:r>
          </a:p>
          <a:p>
            <a:pPr algn="l"/>
            <a:endParaRPr lang="en-US" sz="2400" kern="100">
              <a:latin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89D4C0-AC95-46CC-97E9-1A706E543AE8}"/>
              </a:ext>
            </a:extLst>
          </p:cNvPr>
          <p:cNvSpPr txBox="1"/>
          <p:nvPr/>
        </p:nvSpPr>
        <p:spPr>
          <a:xfrm>
            <a:off x="8913845" y="1939509"/>
            <a:ext cx="3050332" cy="3416320"/>
          </a:xfrm>
          <a:prstGeom prst="rect">
            <a:avLst/>
          </a:prstGeom>
          <a:solidFill>
            <a:schemeClr val="accent2">
              <a:lumMod val="75000"/>
            </a:schemeClr>
          </a:solidFill>
        </p:spPr>
        <p:txBody>
          <a:bodyPr wrap="square">
            <a:spAutoFit/>
          </a:bodyPr>
          <a:lstStyle/>
          <a:p>
            <a:r>
              <a:rPr lang="en-US" sz="2400" i="1">
                <a:solidFill>
                  <a:schemeClr val="bg1"/>
                </a:solidFill>
                <a:latin typeface="Hind" panose="020B0502040204020203" pitchFamily="2" charset="0"/>
              </a:rPr>
              <a:t>As far as the client is concerned, they are the one and only important and valued client on the face of the Earth, with their pursuit being the most important goal on your agenda</a:t>
            </a:r>
            <a:endParaRPr lang="en-US" sz="2400">
              <a:solidFill>
                <a:schemeClr val="bg1"/>
              </a:solidFill>
            </a:endParaRPr>
          </a:p>
        </p:txBody>
      </p:sp>
      <p:sp>
        <p:nvSpPr>
          <p:cNvPr id="4" name="Date Placeholder 3">
            <a:extLst>
              <a:ext uri="{FF2B5EF4-FFF2-40B4-BE49-F238E27FC236}">
                <a16:creationId xmlns:a16="http://schemas.microsoft.com/office/drawing/2014/main" id="{74AC143E-DE50-4E20-A0BF-30415B65516B}"/>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9ADA5BFC-FEDA-4A46-9E43-F5AA06D20E8C}"/>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220177AB-C109-4FEB-B792-744BC76DE534}"/>
              </a:ext>
            </a:extLst>
          </p:cNvPr>
          <p:cNvSpPr>
            <a:spLocks noGrp="1"/>
          </p:cNvSpPr>
          <p:nvPr>
            <p:ph type="sldNum" sz="quarter" idx="12"/>
          </p:nvPr>
        </p:nvSpPr>
        <p:spPr/>
        <p:txBody>
          <a:bodyPr/>
          <a:lstStyle/>
          <a:p>
            <a:fld id="{8FF21903-D1FE-416F-931C-FA9290A33B1A}" type="slidenum">
              <a:rPr lang="en-US" smtClean="0"/>
              <a:t>27</a:t>
            </a:fld>
            <a:endParaRPr lang="en-US"/>
          </a:p>
        </p:txBody>
      </p:sp>
    </p:spTree>
    <p:extLst>
      <p:ext uri="{BB962C8B-B14F-4D97-AF65-F5344CB8AC3E}">
        <p14:creationId xmlns:p14="http://schemas.microsoft.com/office/powerpoint/2010/main" val="168648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A1F6-4451-4116-90C0-72D5D110829F}"/>
              </a:ext>
            </a:extLst>
          </p:cNvPr>
          <p:cNvSpPr>
            <a:spLocks noGrp="1"/>
          </p:cNvSpPr>
          <p:nvPr>
            <p:ph type="title"/>
          </p:nvPr>
        </p:nvSpPr>
        <p:spPr/>
        <p:txBody>
          <a:bodyPr/>
          <a:lstStyle/>
          <a:p>
            <a:r>
              <a:rPr lang="en-US"/>
              <a:t>Don’t Discuss OST’s Internal Affairs</a:t>
            </a:r>
          </a:p>
        </p:txBody>
      </p:sp>
      <p:sp>
        <p:nvSpPr>
          <p:cNvPr id="3" name="Content Placeholder 2">
            <a:extLst>
              <a:ext uri="{FF2B5EF4-FFF2-40B4-BE49-F238E27FC236}">
                <a16:creationId xmlns:a16="http://schemas.microsoft.com/office/drawing/2014/main" id="{EEB7841D-7830-42ED-9661-2EE847A5967C}"/>
              </a:ext>
            </a:extLst>
          </p:cNvPr>
          <p:cNvSpPr>
            <a:spLocks noGrp="1"/>
          </p:cNvSpPr>
          <p:nvPr>
            <p:ph idx="1"/>
          </p:nvPr>
        </p:nvSpPr>
        <p:spPr>
          <a:xfrm>
            <a:off x="838200" y="1825625"/>
            <a:ext cx="8072535" cy="4667250"/>
          </a:xfrm>
        </p:spPr>
        <p:txBody>
          <a:bodyPr>
            <a:normAutofit/>
          </a:bodyPr>
          <a:lstStyle/>
          <a:p>
            <a:r>
              <a:rPr lang="en-US" sz="2400" kern="100">
                <a:latin typeface="Calibri" panose="020F0502020204030204" pitchFamily="34" charset="0"/>
                <a:cs typeface="Times New Roman" panose="02020603050405020304" pitchFamily="18" charset="0"/>
              </a:rPr>
              <a:t>Don’t discuss OST’s internal affairs such as:</a:t>
            </a:r>
          </a:p>
          <a:p>
            <a:pPr lvl="1"/>
            <a:r>
              <a:rPr lang="en-US" sz="2000" kern="100">
                <a:latin typeface="Calibri" panose="020F0502020204030204" pitchFamily="34" charset="0"/>
                <a:cs typeface="Times New Roman" panose="02020603050405020304" pitchFamily="18" charset="0"/>
              </a:rPr>
              <a:t>Staffing shortages</a:t>
            </a:r>
          </a:p>
          <a:p>
            <a:pPr lvl="1"/>
            <a:r>
              <a:rPr lang="en-US" sz="2000" kern="100">
                <a:latin typeface="Calibri" panose="020F0502020204030204" pitchFamily="34" charset="0"/>
                <a:cs typeface="Times New Roman" panose="02020603050405020304" pitchFamily="18" charset="0"/>
              </a:rPr>
              <a:t>Labor performance issues</a:t>
            </a:r>
          </a:p>
          <a:p>
            <a:pPr lvl="1"/>
            <a:r>
              <a:rPr lang="en-US" sz="2000" kern="100">
                <a:latin typeface="Calibri" panose="020F0502020204030204" pitchFamily="34" charset="0"/>
                <a:cs typeface="Times New Roman" panose="02020603050405020304" pitchFamily="18" charset="0"/>
              </a:rPr>
              <a:t>Unanticipated obstacles</a:t>
            </a:r>
          </a:p>
          <a:p>
            <a:pPr lvl="1"/>
            <a:r>
              <a:rPr lang="en-US" sz="2000" kern="100">
                <a:latin typeface="Calibri" panose="020F0502020204030204" pitchFamily="34" charset="0"/>
                <a:cs typeface="Times New Roman" panose="02020603050405020304" pitchFamily="18" charset="0"/>
              </a:rPr>
              <a:t>Cybersecurity breaches</a:t>
            </a:r>
          </a:p>
          <a:p>
            <a:pPr lvl="1"/>
            <a:r>
              <a:rPr lang="en-US" sz="2000" kern="100">
                <a:latin typeface="Calibri" panose="020F0502020204030204" pitchFamily="34" charset="0"/>
                <a:cs typeface="Times New Roman" panose="02020603050405020304" pitchFamily="18" charset="0"/>
              </a:rPr>
              <a:t>Equipment or internet failures</a:t>
            </a:r>
          </a:p>
          <a:p>
            <a:r>
              <a:rPr lang="en-US" sz="2400" b="1" kern="100">
                <a:latin typeface="Calibri" panose="020F0502020204030204" pitchFamily="34" charset="0"/>
                <a:cs typeface="Times New Roman" panose="02020603050405020304" pitchFamily="18" charset="0"/>
              </a:rPr>
              <a:t>Use judgement: </a:t>
            </a:r>
            <a:r>
              <a:rPr lang="en-US" sz="2400" kern="100">
                <a:latin typeface="Calibri" panose="020F0502020204030204" pitchFamily="34" charset="0"/>
                <a:cs typeface="Times New Roman" panose="02020603050405020304" pitchFamily="18" charset="0"/>
              </a:rPr>
              <a:t>most issues that arise will not affect client’s project but will needlessly alarm them</a:t>
            </a:r>
          </a:p>
          <a:p>
            <a:r>
              <a:rPr lang="en-US" sz="2400" kern="100">
                <a:latin typeface="Calibri" panose="020F0502020204030204" pitchFamily="34" charset="0"/>
                <a:cs typeface="Times New Roman" panose="02020603050405020304" pitchFamily="18" charset="0"/>
              </a:rPr>
              <a:t>Clients don’t need nor want to hear about these problems unless they’ll impact the overall outcome</a:t>
            </a:r>
          </a:p>
          <a:p>
            <a:r>
              <a:rPr lang="en-US" sz="2400" kern="100">
                <a:latin typeface="Calibri" panose="020F0502020204030204" pitchFamily="34" charset="0"/>
                <a:cs typeface="Times New Roman" panose="02020603050405020304" pitchFamily="18" charset="0"/>
              </a:rPr>
              <a:t>More important than hearing about obstacles, what the client really wants to know is our plan get the project back on track</a:t>
            </a:r>
          </a:p>
          <a:p>
            <a:pPr algn="l"/>
            <a:endParaRPr lang="en-US" kern="100">
              <a:latin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89D4C0-AC95-46CC-97E9-1A706E543AE8}"/>
              </a:ext>
            </a:extLst>
          </p:cNvPr>
          <p:cNvSpPr txBox="1"/>
          <p:nvPr/>
        </p:nvSpPr>
        <p:spPr>
          <a:xfrm>
            <a:off x="8910735" y="1949232"/>
            <a:ext cx="3050332" cy="4339650"/>
          </a:xfrm>
          <a:prstGeom prst="rect">
            <a:avLst/>
          </a:prstGeom>
          <a:solidFill>
            <a:schemeClr val="accent6">
              <a:lumMod val="75000"/>
            </a:schemeClr>
          </a:solidFill>
        </p:spPr>
        <p:txBody>
          <a:bodyPr wrap="square">
            <a:spAutoFit/>
          </a:bodyPr>
          <a:lstStyle/>
          <a:p>
            <a:r>
              <a:rPr lang="en-US" sz="2400" b="1">
                <a:solidFill>
                  <a:schemeClr val="bg1"/>
                </a:solidFill>
                <a:effectLst/>
                <a:latin typeface="Hind" panose="020B0502040204020203" pitchFamily="2" charset="0"/>
              </a:rPr>
              <a:t>Perception is Reality</a:t>
            </a:r>
            <a:endParaRPr lang="en-US" sz="2400" b="1">
              <a:solidFill>
                <a:schemeClr val="bg1"/>
              </a:solidFill>
              <a:latin typeface="Hind" panose="020B0502040204020203" pitchFamily="2" charset="0"/>
            </a:endParaRPr>
          </a:p>
          <a:p>
            <a:endParaRPr lang="en-US" sz="1800" b="0" i="1">
              <a:solidFill>
                <a:schemeClr val="bg1"/>
              </a:solidFill>
              <a:effectLst/>
              <a:latin typeface="Hind" panose="020B0502040204020203" pitchFamily="2" charset="0"/>
            </a:endParaRPr>
          </a:p>
          <a:p>
            <a:r>
              <a:rPr lang="en-US" sz="1800" b="0" i="1">
                <a:solidFill>
                  <a:schemeClr val="bg1"/>
                </a:solidFill>
                <a:effectLst/>
                <a:latin typeface="Hind" panose="020B0502040204020203" pitchFamily="2" charset="0"/>
              </a:rPr>
              <a:t>Your job is not to worry the client </a:t>
            </a:r>
            <a:r>
              <a:rPr lang="en-US" sz="1800" b="1" i="1">
                <a:solidFill>
                  <a:schemeClr val="bg1"/>
                </a:solidFill>
                <a:effectLst/>
                <a:latin typeface="Hind" panose="020B0502040204020203" pitchFamily="2" charset="0"/>
              </a:rPr>
              <a:t>needlessly</a:t>
            </a:r>
            <a:r>
              <a:rPr lang="en-US" sz="1800" b="0" i="1">
                <a:solidFill>
                  <a:schemeClr val="bg1"/>
                </a:solidFill>
                <a:effectLst/>
                <a:latin typeface="Hind" panose="020B0502040204020203" pitchFamily="2" charset="0"/>
              </a:rPr>
              <a:t> – most projects face difficulties . </a:t>
            </a:r>
          </a:p>
          <a:p>
            <a:endParaRPr lang="en-US" sz="1800" b="0" i="1">
              <a:solidFill>
                <a:schemeClr val="bg1"/>
              </a:solidFill>
              <a:effectLst/>
              <a:latin typeface="Hind" panose="020B0502040204020203" pitchFamily="2" charset="0"/>
            </a:endParaRPr>
          </a:p>
          <a:p>
            <a:r>
              <a:rPr lang="en-US" sz="1800" b="0" i="1">
                <a:solidFill>
                  <a:schemeClr val="bg1"/>
                </a:solidFill>
                <a:effectLst/>
                <a:latin typeface="Hind" panose="020B0502040204020203" pitchFamily="2" charset="0"/>
              </a:rPr>
              <a:t>The only people without problems are </a:t>
            </a:r>
            <a:r>
              <a:rPr lang="en-US" i="1">
                <a:solidFill>
                  <a:schemeClr val="bg1"/>
                </a:solidFill>
                <a:latin typeface="Hind" panose="020B0502040204020203" pitchFamily="2" charset="0"/>
              </a:rPr>
              <a:t>buried </a:t>
            </a:r>
            <a:r>
              <a:rPr lang="en-US" sz="1800" b="0" i="1">
                <a:solidFill>
                  <a:schemeClr val="bg1"/>
                </a:solidFill>
                <a:effectLst/>
                <a:latin typeface="Hind" panose="020B0502040204020203" pitchFamily="2" charset="0"/>
              </a:rPr>
              <a:t>in the cemetery.</a:t>
            </a:r>
            <a:r>
              <a:rPr lang="en-US" i="1">
                <a:solidFill>
                  <a:schemeClr val="bg1"/>
                </a:solidFill>
                <a:latin typeface="Hind" panose="020B0502040204020203" pitchFamily="2" charset="0"/>
              </a:rPr>
              <a:t> The only perfect proposals are those completed and won. </a:t>
            </a:r>
          </a:p>
          <a:p>
            <a:endParaRPr lang="en-US" i="1">
              <a:solidFill>
                <a:schemeClr val="bg1"/>
              </a:solidFill>
              <a:latin typeface="Hind" panose="020B0502040204020203" pitchFamily="2" charset="0"/>
            </a:endParaRPr>
          </a:p>
          <a:p>
            <a:r>
              <a:rPr lang="en-US" i="1">
                <a:solidFill>
                  <a:schemeClr val="bg1"/>
                </a:solidFill>
                <a:latin typeface="Hind" panose="020B0502040204020203" pitchFamily="2" charset="0"/>
              </a:rPr>
              <a:t>A</a:t>
            </a:r>
            <a:r>
              <a:rPr lang="en-US" sz="1800" b="0" i="1">
                <a:solidFill>
                  <a:schemeClr val="bg1"/>
                </a:solidFill>
                <a:effectLst/>
                <a:latin typeface="Hind" panose="020B0502040204020203" pitchFamily="2" charset="0"/>
              </a:rPr>
              <a:t>s </a:t>
            </a:r>
            <a:r>
              <a:rPr lang="en-US" i="1">
                <a:solidFill>
                  <a:schemeClr val="bg1"/>
                </a:solidFill>
                <a:latin typeface="Hind" panose="020B0502040204020203" pitchFamily="2" charset="0"/>
              </a:rPr>
              <a:t>problems are part of </a:t>
            </a:r>
            <a:r>
              <a:rPr lang="en-US" sz="1800" b="0" i="1">
                <a:solidFill>
                  <a:schemeClr val="bg1"/>
                </a:solidFill>
                <a:effectLst/>
                <a:latin typeface="Hind" panose="020B0502040204020203" pitchFamily="2" charset="0"/>
              </a:rPr>
              <a:t>life – handle them like a mature professional.</a:t>
            </a:r>
            <a:endParaRPr lang="en-US">
              <a:solidFill>
                <a:schemeClr val="bg1"/>
              </a:solidFill>
            </a:endParaRPr>
          </a:p>
        </p:txBody>
      </p:sp>
      <p:sp>
        <p:nvSpPr>
          <p:cNvPr id="4" name="Date Placeholder 3">
            <a:extLst>
              <a:ext uri="{FF2B5EF4-FFF2-40B4-BE49-F238E27FC236}">
                <a16:creationId xmlns:a16="http://schemas.microsoft.com/office/drawing/2014/main" id="{C9C84E6B-3F25-469E-97FA-6CE19BE46900}"/>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2D94D869-2A76-457E-B555-5043E225C6F7}"/>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8873E110-69DB-43F6-ADD7-7A84F6EB572B}"/>
              </a:ext>
            </a:extLst>
          </p:cNvPr>
          <p:cNvSpPr>
            <a:spLocks noGrp="1"/>
          </p:cNvSpPr>
          <p:nvPr>
            <p:ph type="sldNum" sz="quarter" idx="12"/>
          </p:nvPr>
        </p:nvSpPr>
        <p:spPr/>
        <p:txBody>
          <a:bodyPr/>
          <a:lstStyle/>
          <a:p>
            <a:fld id="{8FF21903-D1FE-416F-931C-FA9290A33B1A}" type="slidenum">
              <a:rPr lang="en-US" smtClean="0"/>
              <a:t>28</a:t>
            </a:fld>
            <a:endParaRPr lang="en-US"/>
          </a:p>
        </p:txBody>
      </p:sp>
    </p:spTree>
    <p:extLst>
      <p:ext uri="{BB962C8B-B14F-4D97-AF65-F5344CB8AC3E}">
        <p14:creationId xmlns:p14="http://schemas.microsoft.com/office/powerpoint/2010/main" val="7010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A1F6-4451-4116-90C0-72D5D110829F}"/>
              </a:ext>
            </a:extLst>
          </p:cNvPr>
          <p:cNvSpPr>
            <a:spLocks noGrp="1"/>
          </p:cNvSpPr>
          <p:nvPr>
            <p:ph type="title"/>
          </p:nvPr>
        </p:nvSpPr>
        <p:spPr>
          <a:xfrm>
            <a:off x="838199" y="365125"/>
            <a:ext cx="11122867" cy="1325563"/>
          </a:xfrm>
        </p:spPr>
        <p:txBody>
          <a:bodyPr/>
          <a:lstStyle/>
          <a:p>
            <a:r>
              <a:rPr lang="en-US"/>
              <a:t>Don’t Discuss How the Client’s Needs Compare to Ours</a:t>
            </a:r>
          </a:p>
        </p:txBody>
      </p:sp>
      <p:sp>
        <p:nvSpPr>
          <p:cNvPr id="3" name="Content Placeholder 2">
            <a:extLst>
              <a:ext uri="{FF2B5EF4-FFF2-40B4-BE49-F238E27FC236}">
                <a16:creationId xmlns:a16="http://schemas.microsoft.com/office/drawing/2014/main" id="{EEB7841D-7830-42ED-9661-2EE847A5967C}"/>
              </a:ext>
            </a:extLst>
          </p:cNvPr>
          <p:cNvSpPr>
            <a:spLocks noGrp="1"/>
          </p:cNvSpPr>
          <p:nvPr>
            <p:ph idx="1"/>
          </p:nvPr>
        </p:nvSpPr>
        <p:spPr>
          <a:xfrm>
            <a:off x="838201" y="1825625"/>
            <a:ext cx="7919720" cy="4667250"/>
          </a:xfrm>
        </p:spPr>
        <p:txBody>
          <a:bodyPr>
            <a:normAutofit/>
          </a:bodyPr>
          <a:lstStyle/>
          <a:p>
            <a:r>
              <a:rPr lang="en-US" sz="2200" kern="100">
                <a:latin typeface="Calibri" panose="020F0502020204030204" pitchFamily="34" charset="0"/>
                <a:cs typeface="Times New Roman" panose="02020603050405020304" pitchFamily="18" charset="0"/>
              </a:rPr>
              <a:t>When clients share details about themselves that you can relate to, there’s a temptation to jump in and share your similar experiences</a:t>
            </a:r>
          </a:p>
          <a:p>
            <a:r>
              <a:rPr lang="en-US" sz="2200" kern="100">
                <a:latin typeface="Calibri" panose="020F0502020204030204" pitchFamily="34" charset="0"/>
                <a:cs typeface="Times New Roman" panose="02020603050405020304" pitchFamily="18" charset="0"/>
              </a:rPr>
              <a:t>But that’s not why the customer is there</a:t>
            </a:r>
          </a:p>
          <a:p>
            <a:r>
              <a:rPr lang="en-US" sz="2200" kern="100">
                <a:latin typeface="Calibri" panose="020F0502020204030204" pitchFamily="34" charset="0"/>
                <a:cs typeface="Times New Roman" panose="02020603050405020304" pitchFamily="18" charset="0"/>
              </a:rPr>
              <a:t>It’s fine to be able to connect at a personal level, but your personal experiences can come later</a:t>
            </a:r>
          </a:p>
          <a:p>
            <a:r>
              <a:rPr lang="en-US" sz="2200" kern="100">
                <a:latin typeface="Calibri" panose="020F0502020204030204" pitchFamily="34" charset="0"/>
                <a:cs typeface="Times New Roman" panose="02020603050405020304" pitchFamily="18" charset="0"/>
              </a:rPr>
              <a:t>In the early stage of the engagement, it’s more important to dig deeper to find out what’s really behind their needs</a:t>
            </a:r>
          </a:p>
          <a:p>
            <a:r>
              <a:rPr lang="en-US" sz="2200" kern="100">
                <a:latin typeface="Calibri" panose="020F0502020204030204" pitchFamily="34" charset="0"/>
                <a:cs typeface="Times New Roman" panose="02020603050405020304" pitchFamily="18" charset="0"/>
              </a:rPr>
              <a:t>It’s OK for customers to like you as a friend when you have lots in common</a:t>
            </a:r>
          </a:p>
          <a:p>
            <a:r>
              <a:rPr lang="en-US" sz="2200" b="1" kern="100">
                <a:solidFill>
                  <a:schemeClr val="accent1"/>
                </a:solidFill>
                <a:latin typeface="Calibri" panose="020F0502020204030204" pitchFamily="34" charset="0"/>
                <a:cs typeface="Times New Roman" panose="02020603050405020304" pitchFamily="18" charset="0"/>
              </a:rPr>
              <a:t>But it’s more important for them to value you as their Trusted Advisor</a:t>
            </a:r>
          </a:p>
          <a:p>
            <a:pPr algn="l"/>
            <a:endParaRPr lang="en-US" sz="2400" kern="100">
              <a:latin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89D4C0-AC95-46CC-97E9-1A706E543AE8}"/>
              </a:ext>
            </a:extLst>
          </p:cNvPr>
          <p:cNvSpPr txBox="1"/>
          <p:nvPr/>
        </p:nvSpPr>
        <p:spPr>
          <a:xfrm>
            <a:off x="8910735" y="1928312"/>
            <a:ext cx="3050332" cy="3354765"/>
          </a:xfrm>
          <a:prstGeom prst="rect">
            <a:avLst/>
          </a:prstGeom>
          <a:solidFill>
            <a:schemeClr val="accent1"/>
          </a:solidFill>
        </p:spPr>
        <p:txBody>
          <a:bodyPr wrap="square">
            <a:spAutoFit/>
          </a:bodyPr>
          <a:lstStyle/>
          <a:p>
            <a:r>
              <a:rPr lang="en-US" sz="2800" b="1" i="1">
                <a:solidFill>
                  <a:schemeClr val="bg1"/>
                </a:solidFill>
                <a:effectLst/>
                <a:latin typeface="Hind" panose="020B0502040204020203" pitchFamily="2" charset="0"/>
              </a:rPr>
              <a:t>Friends compare and overshare. </a:t>
            </a:r>
          </a:p>
          <a:p>
            <a:endParaRPr lang="en-US" sz="2800" b="1" i="1">
              <a:solidFill>
                <a:schemeClr val="bg1"/>
              </a:solidFill>
              <a:latin typeface="Hind" panose="020B0502040204020203" pitchFamily="2" charset="0"/>
            </a:endParaRPr>
          </a:p>
          <a:p>
            <a:r>
              <a:rPr lang="en-US" sz="2800" b="1" i="1">
                <a:solidFill>
                  <a:schemeClr val="bg1"/>
                </a:solidFill>
                <a:effectLst/>
                <a:latin typeface="Hind" panose="020B0502040204020203" pitchFamily="2" charset="0"/>
              </a:rPr>
              <a:t>Advisors ask and stay on task.</a:t>
            </a:r>
          </a:p>
          <a:p>
            <a:endParaRPr lang="en-US" i="1">
              <a:solidFill>
                <a:schemeClr val="bg1"/>
              </a:solidFill>
              <a:latin typeface="Hind" panose="020B0502040204020203" pitchFamily="2" charset="0"/>
            </a:endParaRPr>
          </a:p>
          <a:p>
            <a:r>
              <a:rPr lang="en-US" i="1">
                <a:solidFill>
                  <a:schemeClr val="bg1"/>
                </a:solidFill>
                <a:latin typeface="Hind" panose="020B0502040204020203" pitchFamily="2" charset="0"/>
              </a:rPr>
              <a:t>Jeff </a:t>
            </a:r>
            <a:r>
              <a:rPr lang="en-US" i="1" err="1">
                <a:solidFill>
                  <a:schemeClr val="bg1"/>
                </a:solidFill>
                <a:latin typeface="Hind" panose="020B0502040204020203" pitchFamily="2" charset="0"/>
              </a:rPr>
              <a:t>Mowatt</a:t>
            </a:r>
            <a:r>
              <a:rPr lang="en-US" i="1">
                <a:solidFill>
                  <a:schemeClr val="bg1"/>
                </a:solidFill>
                <a:latin typeface="Hind" panose="020B0502040204020203" pitchFamily="2" charset="0"/>
              </a:rPr>
              <a:t> </a:t>
            </a:r>
          </a:p>
          <a:p>
            <a:r>
              <a:rPr lang="en-US" i="1">
                <a:solidFill>
                  <a:schemeClr val="bg1"/>
                </a:solidFill>
                <a:latin typeface="Hind" panose="020B0502040204020203" pitchFamily="2" charset="0"/>
              </a:rPr>
              <a:t>on Becoming a Trusted Advisor</a:t>
            </a:r>
            <a:endParaRPr lang="en-US">
              <a:solidFill>
                <a:schemeClr val="bg1"/>
              </a:solidFill>
            </a:endParaRPr>
          </a:p>
        </p:txBody>
      </p:sp>
      <p:sp>
        <p:nvSpPr>
          <p:cNvPr id="4" name="Date Placeholder 3">
            <a:extLst>
              <a:ext uri="{FF2B5EF4-FFF2-40B4-BE49-F238E27FC236}">
                <a16:creationId xmlns:a16="http://schemas.microsoft.com/office/drawing/2014/main" id="{69AEAD57-2EAA-4EFC-9EB5-292AF8251831}"/>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3EFAE363-24B9-44E2-BB66-932D89A329D2}"/>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2B762AD9-DA1D-4AAD-88A6-DE22864BAC63}"/>
              </a:ext>
            </a:extLst>
          </p:cNvPr>
          <p:cNvSpPr>
            <a:spLocks noGrp="1"/>
          </p:cNvSpPr>
          <p:nvPr>
            <p:ph type="sldNum" sz="quarter" idx="12"/>
          </p:nvPr>
        </p:nvSpPr>
        <p:spPr/>
        <p:txBody>
          <a:bodyPr/>
          <a:lstStyle/>
          <a:p>
            <a:fld id="{8FF21903-D1FE-416F-931C-FA9290A33B1A}" type="slidenum">
              <a:rPr lang="en-US" smtClean="0"/>
              <a:t>29</a:t>
            </a:fld>
            <a:endParaRPr lang="en-US"/>
          </a:p>
        </p:txBody>
      </p:sp>
    </p:spTree>
    <p:extLst>
      <p:ext uri="{BB962C8B-B14F-4D97-AF65-F5344CB8AC3E}">
        <p14:creationId xmlns:p14="http://schemas.microsoft.com/office/powerpoint/2010/main" val="65266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14650-EF17-4797-8E5D-72E2493EC93C}"/>
              </a:ext>
            </a:extLst>
          </p:cNvPr>
          <p:cNvSpPr>
            <a:spLocks noGrp="1"/>
          </p:cNvSpPr>
          <p:nvPr>
            <p:ph type="title"/>
          </p:nvPr>
        </p:nvSpPr>
        <p:spPr>
          <a:xfrm>
            <a:off x="836679" y="723898"/>
            <a:ext cx="6002110" cy="1495425"/>
          </a:xfrm>
        </p:spPr>
        <p:txBody>
          <a:bodyPr>
            <a:normAutofit/>
          </a:bodyPr>
          <a:lstStyle/>
          <a:p>
            <a:r>
              <a:rPr lang="en-US" sz="3100"/>
              <a:t>A Consultant’s Unique and Exciting Perspective of the Business and Government Worlds</a:t>
            </a:r>
          </a:p>
        </p:txBody>
      </p:sp>
      <p:pic>
        <p:nvPicPr>
          <p:cNvPr id="21" name="Picture 5">
            <a:extLst>
              <a:ext uri="{FF2B5EF4-FFF2-40B4-BE49-F238E27FC236}">
                <a16:creationId xmlns:a16="http://schemas.microsoft.com/office/drawing/2014/main" id="{115E4FAB-7359-4EC9-A4D5-98B7AD43722A}"/>
              </a:ext>
            </a:extLst>
          </p:cNvPr>
          <p:cNvPicPr>
            <a:picLocks noChangeAspect="1"/>
          </p:cNvPicPr>
          <p:nvPr/>
        </p:nvPicPr>
        <p:blipFill rotWithShape="1">
          <a:blip r:embed="rId2"/>
          <a:srcRect l="27105" r="24301" b="-1"/>
          <a:stretch/>
        </p:blipFill>
        <p:spPr>
          <a:xfrm>
            <a:off x="7199440" y="10"/>
            <a:ext cx="4992560" cy="6857990"/>
          </a:xfrm>
          <a:prstGeom prst="rect">
            <a:avLst/>
          </a:prstGeom>
          <a:effectLst/>
        </p:spPr>
      </p:pic>
      <p:graphicFrame>
        <p:nvGraphicFramePr>
          <p:cNvPr id="22" name="Content Placeholder 2">
            <a:extLst>
              <a:ext uri="{FF2B5EF4-FFF2-40B4-BE49-F238E27FC236}">
                <a16:creationId xmlns:a16="http://schemas.microsoft.com/office/drawing/2014/main" id="{6587E1A1-A971-4A45-826B-2EE8DC558899}"/>
              </a:ext>
            </a:extLst>
          </p:cNvPr>
          <p:cNvGraphicFramePr>
            <a:graphicFrameLocks noGrp="1"/>
          </p:cNvGraphicFramePr>
          <p:nvPr>
            <p:ph idx="1"/>
            <p:extLst>
              <p:ext uri="{D42A27DB-BD31-4B8C-83A1-F6EECF244321}">
                <p14:modId xmlns:p14="http://schemas.microsoft.com/office/powerpoint/2010/main" val="2452110845"/>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CAE72C7C-9F05-4E9E-8464-2BCB2ED1B921}"/>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F0149F3A-C0D0-4BF0-A780-4083FECAF46B}"/>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BD2F41EF-9747-4513-AFDC-426FA21F13FA}"/>
              </a:ext>
            </a:extLst>
          </p:cNvPr>
          <p:cNvSpPr>
            <a:spLocks noGrp="1"/>
          </p:cNvSpPr>
          <p:nvPr>
            <p:ph type="sldNum" sz="quarter" idx="12"/>
          </p:nvPr>
        </p:nvSpPr>
        <p:spPr/>
        <p:txBody>
          <a:bodyPr/>
          <a:lstStyle/>
          <a:p>
            <a:fld id="{8FF21903-D1FE-416F-931C-FA9290A33B1A}" type="slidenum">
              <a:rPr lang="en-US" smtClean="0"/>
              <a:t>3</a:t>
            </a:fld>
            <a:endParaRPr lang="en-US"/>
          </a:p>
        </p:txBody>
      </p:sp>
    </p:spTree>
    <p:extLst>
      <p:ext uri="{BB962C8B-B14F-4D97-AF65-F5344CB8AC3E}">
        <p14:creationId xmlns:p14="http://schemas.microsoft.com/office/powerpoint/2010/main" val="79439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05E2D-8091-45B7-80B8-F67043B5847D}"/>
              </a:ext>
            </a:extLst>
          </p:cNvPr>
          <p:cNvSpPr>
            <a:spLocks noGrp="1"/>
          </p:cNvSpPr>
          <p:nvPr>
            <p:ph type="title"/>
          </p:nvPr>
        </p:nvSpPr>
        <p:spPr/>
        <p:txBody>
          <a:bodyPr/>
          <a:lstStyle/>
          <a:p>
            <a:r>
              <a:rPr lang="en-US"/>
              <a:t>End of Module 1</a:t>
            </a:r>
          </a:p>
        </p:txBody>
      </p:sp>
      <p:graphicFrame>
        <p:nvGraphicFramePr>
          <p:cNvPr id="8" name="Content Placeholder 2">
            <a:extLst>
              <a:ext uri="{FF2B5EF4-FFF2-40B4-BE49-F238E27FC236}">
                <a16:creationId xmlns:a16="http://schemas.microsoft.com/office/drawing/2014/main" id="{44289480-7E46-37BA-F409-5ACC2B3C8A1A}"/>
              </a:ext>
            </a:extLst>
          </p:cNvPr>
          <p:cNvGraphicFramePr>
            <a:graphicFrameLocks noGrp="1"/>
          </p:cNvGraphicFramePr>
          <p:nvPr>
            <p:ph idx="1"/>
            <p:extLst>
              <p:ext uri="{D42A27DB-BD31-4B8C-83A1-F6EECF244321}">
                <p14:modId xmlns:p14="http://schemas.microsoft.com/office/powerpoint/2010/main" val="16753255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8CF9E5F0-3F0B-41EA-9C77-E46E774233C4}"/>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EBF491EE-BD65-41C0-856A-B3E53D81F900}"/>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FCA4F7D4-D4DF-4E9B-BADF-CFAA3EA402AA}"/>
              </a:ext>
            </a:extLst>
          </p:cNvPr>
          <p:cNvSpPr>
            <a:spLocks noGrp="1"/>
          </p:cNvSpPr>
          <p:nvPr>
            <p:ph type="sldNum" sz="quarter" idx="12"/>
          </p:nvPr>
        </p:nvSpPr>
        <p:spPr/>
        <p:txBody>
          <a:bodyPr/>
          <a:lstStyle/>
          <a:p>
            <a:fld id="{8FF21903-D1FE-416F-931C-FA9290A33B1A}" type="slidenum">
              <a:rPr lang="en-US" smtClean="0"/>
              <a:t>30</a:t>
            </a:fld>
            <a:endParaRPr lang="en-US"/>
          </a:p>
        </p:txBody>
      </p:sp>
    </p:spTree>
    <p:extLst>
      <p:ext uri="{BB962C8B-B14F-4D97-AF65-F5344CB8AC3E}">
        <p14:creationId xmlns:p14="http://schemas.microsoft.com/office/powerpoint/2010/main" val="1847502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on top of each other">
            <a:extLst>
              <a:ext uri="{FF2B5EF4-FFF2-40B4-BE49-F238E27FC236}">
                <a16:creationId xmlns:a16="http://schemas.microsoft.com/office/drawing/2014/main" id="{69462446-376B-4B40-9448-0E2175B11D25}"/>
              </a:ext>
            </a:extLst>
          </p:cNvPr>
          <p:cNvPicPr>
            <a:picLocks noChangeAspect="1"/>
          </p:cNvPicPr>
          <p:nvPr/>
        </p:nvPicPr>
        <p:blipFill rotWithShape="1">
          <a:blip r:embed="rId2"/>
          <a:srcRect l="22222" r="1" b="1"/>
          <a:stretch/>
        </p:blipFill>
        <p:spPr>
          <a:xfrm>
            <a:off x="20" y="-22"/>
            <a:ext cx="12191977" cy="6858022"/>
          </a:xfrm>
          <a:prstGeom prst="rect">
            <a:avLst/>
          </a:prstGeom>
        </p:spPr>
      </p:pic>
      <p:sp>
        <p:nvSpPr>
          <p:cNvPr id="10" name="Rectangle 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3F167-77A1-4AB7-9401-BFDF39981B68}"/>
              </a:ext>
            </a:extLst>
          </p:cNvPr>
          <p:cNvSpPr>
            <a:spLocks noGrp="1"/>
          </p:cNvSpPr>
          <p:nvPr>
            <p:ph type="title"/>
          </p:nvPr>
        </p:nvSpPr>
        <p:spPr>
          <a:xfrm>
            <a:off x="643466" y="1185334"/>
            <a:ext cx="6894238" cy="3569242"/>
          </a:xfrm>
        </p:spPr>
        <p:txBody>
          <a:bodyPr vert="horz" lIns="91440" tIns="45720" rIns="91440" bIns="45720" rtlCol="0" anchor="t">
            <a:normAutofit/>
          </a:bodyPr>
          <a:lstStyle/>
          <a:p>
            <a:pPr marL="0" marR="0">
              <a:spcAft>
                <a:spcPts val="0"/>
              </a:spcAft>
            </a:pPr>
            <a:r>
              <a:rPr lang="en-US" sz="8200" b="1">
                <a:solidFill>
                  <a:srgbClr val="FFFFFF"/>
                </a:solidFill>
                <a:effectLst/>
              </a:rPr>
              <a:t>OST Teamwork and Resources</a:t>
            </a:r>
            <a:br>
              <a:rPr lang="en-US" sz="8200" b="1">
                <a:solidFill>
                  <a:srgbClr val="FFFFFF"/>
                </a:solidFill>
                <a:effectLst/>
              </a:rPr>
            </a:br>
            <a:r>
              <a:rPr lang="en-US" sz="4800" b="1">
                <a:solidFill>
                  <a:srgbClr val="FFFFFF"/>
                </a:solidFill>
              </a:rPr>
              <a:t>Module 2</a:t>
            </a:r>
            <a:endParaRPr lang="en-US" sz="8200">
              <a:solidFill>
                <a:srgbClr val="FFFFFF"/>
              </a:solidFill>
            </a:endParaRPr>
          </a:p>
        </p:txBody>
      </p:sp>
      <p:sp>
        <p:nvSpPr>
          <p:cNvPr id="12" name="Rectangle 1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1E744A52-D771-4D90-9351-CA354E191331}"/>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D0A055B5-87F1-48DB-B667-5118BEB68DAC}"/>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6057A73B-439B-4ABF-89A4-33BC3F7D3F60}"/>
              </a:ext>
            </a:extLst>
          </p:cNvPr>
          <p:cNvSpPr>
            <a:spLocks noGrp="1"/>
          </p:cNvSpPr>
          <p:nvPr>
            <p:ph type="sldNum" sz="quarter" idx="12"/>
          </p:nvPr>
        </p:nvSpPr>
        <p:spPr/>
        <p:txBody>
          <a:bodyPr/>
          <a:lstStyle/>
          <a:p>
            <a:fld id="{8FF21903-D1FE-416F-931C-FA9290A33B1A}" type="slidenum">
              <a:rPr lang="en-US" smtClean="0"/>
              <a:t>31</a:t>
            </a:fld>
            <a:endParaRPr lang="en-US"/>
          </a:p>
        </p:txBody>
      </p:sp>
    </p:spTree>
    <p:extLst>
      <p:ext uri="{BB962C8B-B14F-4D97-AF65-F5344CB8AC3E}">
        <p14:creationId xmlns:p14="http://schemas.microsoft.com/office/powerpoint/2010/main" val="200312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71D5-25EB-4BAD-8E25-9C1BB1EE7BDB}"/>
              </a:ext>
            </a:extLst>
          </p:cNvPr>
          <p:cNvSpPr>
            <a:spLocks noGrp="1"/>
          </p:cNvSpPr>
          <p:nvPr>
            <p:ph type="title"/>
          </p:nvPr>
        </p:nvSpPr>
        <p:spPr/>
        <p:txBody>
          <a:bodyPr/>
          <a:lstStyle/>
          <a:p>
            <a:r>
              <a:rPr lang="en-US">
                <a:solidFill>
                  <a:srgbClr val="000000"/>
                </a:solidFill>
                <a:latin typeface="Calibri" panose="020F0502020204030204" pitchFamily="34" charset="0"/>
              </a:rPr>
              <a:t>Winning Proposals is a Team Sport</a:t>
            </a:r>
            <a:endParaRPr lang="en-US"/>
          </a:p>
        </p:txBody>
      </p:sp>
      <p:sp>
        <p:nvSpPr>
          <p:cNvPr id="3" name="Content Placeholder 2">
            <a:extLst>
              <a:ext uri="{FF2B5EF4-FFF2-40B4-BE49-F238E27FC236}">
                <a16:creationId xmlns:a16="http://schemas.microsoft.com/office/drawing/2014/main" id="{6195662A-3236-47DF-A5A8-8ABFAA7F6AE5}"/>
              </a:ext>
            </a:extLst>
          </p:cNvPr>
          <p:cNvSpPr>
            <a:spLocks noGrp="1"/>
          </p:cNvSpPr>
          <p:nvPr>
            <p:ph idx="1"/>
          </p:nvPr>
        </p:nvSpPr>
        <p:spPr>
          <a:xfrm>
            <a:off x="838200" y="1825625"/>
            <a:ext cx="7092820" cy="4351338"/>
          </a:xfrm>
        </p:spPr>
        <p:txBody>
          <a:bodyPr>
            <a:normAutofit fontScale="77500" lnSpcReduction="20000"/>
          </a:bodyPr>
          <a:lstStyle/>
          <a:p>
            <a:r>
              <a:rPr lang="en-US">
                <a:solidFill>
                  <a:srgbClr val="000000"/>
                </a:solidFill>
                <a:latin typeface="Calibri" panose="020F0502020204030204" pitchFamily="34" charset="0"/>
              </a:rPr>
              <a:t>If the client asks you for work you don’t know how to do, or more work than you can do, ask for help</a:t>
            </a:r>
          </a:p>
          <a:p>
            <a:r>
              <a:rPr lang="en-US">
                <a:solidFill>
                  <a:srgbClr val="000000"/>
                </a:solidFill>
                <a:latin typeface="Calibri" panose="020F0502020204030204" pitchFamily="34" charset="0"/>
              </a:rPr>
              <a:t>Also look for an opportunity to help a client that’s struggling with their own tasks</a:t>
            </a:r>
          </a:p>
          <a:p>
            <a:r>
              <a:rPr lang="en-US">
                <a:solidFill>
                  <a:srgbClr val="000000"/>
                </a:solidFill>
                <a:latin typeface="Calibri" panose="020F0502020204030204" pitchFamily="34" charset="0"/>
              </a:rPr>
              <a:t>Contact OST management at any time with help requests, questions, issues, and status updates</a:t>
            </a:r>
          </a:p>
          <a:p>
            <a:r>
              <a:rPr lang="en-US">
                <a:solidFill>
                  <a:srgbClr val="000000"/>
                </a:solidFill>
                <a:latin typeface="WordVisiCarriageReturn_MSFontService"/>
              </a:rPr>
              <a:t>Asking for help is way better than risk missing the deadline</a:t>
            </a:r>
          </a:p>
          <a:p>
            <a:r>
              <a:rPr lang="en-US" sz="2800" b="0" i="0">
                <a:solidFill>
                  <a:srgbClr val="000000"/>
                </a:solidFill>
                <a:effectLst/>
                <a:latin typeface="Calibri" panose="020F0502020204030204" pitchFamily="34" charset="0"/>
              </a:rPr>
              <a:t>Asking for help will lessen your stress</a:t>
            </a:r>
          </a:p>
          <a:p>
            <a:r>
              <a:rPr lang="en-US">
                <a:solidFill>
                  <a:srgbClr val="000000"/>
                </a:solidFill>
                <a:latin typeface="Calibri" panose="020F0502020204030204" pitchFamily="34" charset="0"/>
              </a:rPr>
              <a:t>Offer help and remind others to ask for help</a:t>
            </a:r>
          </a:p>
          <a:p>
            <a:r>
              <a:rPr lang="en-US" sz="2800" b="0" i="0">
                <a:solidFill>
                  <a:srgbClr val="000000"/>
                </a:solidFill>
                <a:effectLst/>
                <a:latin typeface="Calibri" panose="020F0502020204030204" pitchFamily="34" charset="0"/>
              </a:rPr>
              <a:t>Getting the insane amount of work done by the deadline because you got help will make you look like a miracle worker in the client’s eyes, and someone they’ll want to work with again on future projects</a:t>
            </a:r>
          </a:p>
        </p:txBody>
      </p:sp>
      <p:sp>
        <p:nvSpPr>
          <p:cNvPr id="4" name="TextBox 3">
            <a:extLst>
              <a:ext uri="{FF2B5EF4-FFF2-40B4-BE49-F238E27FC236}">
                <a16:creationId xmlns:a16="http://schemas.microsoft.com/office/drawing/2014/main" id="{31552EE0-1E46-453E-B955-89E238745430}"/>
              </a:ext>
            </a:extLst>
          </p:cNvPr>
          <p:cNvSpPr txBox="1"/>
          <p:nvPr/>
        </p:nvSpPr>
        <p:spPr>
          <a:xfrm>
            <a:off x="8388220" y="1961275"/>
            <a:ext cx="3396343" cy="2585323"/>
          </a:xfrm>
          <a:prstGeom prst="rect">
            <a:avLst/>
          </a:prstGeom>
          <a:solidFill>
            <a:schemeClr val="accent5"/>
          </a:solidFill>
        </p:spPr>
        <p:txBody>
          <a:bodyPr wrap="square" rtlCol="0">
            <a:spAutoFit/>
          </a:bodyPr>
          <a:lstStyle/>
          <a:p>
            <a:r>
              <a:rPr lang="en-US" b="1">
                <a:solidFill>
                  <a:schemeClr val="bg1"/>
                </a:solidFill>
              </a:rPr>
              <a:t>DISCUSSION</a:t>
            </a:r>
          </a:p>
          <a:p>
            <a:endParaRPr lang="en-US">
              <a:solidFill>
                <a:schemeClr val="bg1"/>
              </a:solidFill>
            </a:endParaRPr>
          </a:p>
          <a:p>
            <a:r>
              <a:rPr lang="en-US">
                <a:solidFill>
                  <a:schemeClr val="bg1"/>
                </a:solidFill>
                <a:latin typeface="Calibri" panose="020F0502020204030204" pitchFamily="34" charset="0"/>
              </a:rPr>
              <a:t>How do you overcome b</a:t>
            </a:r>
            <a:r>
              <a:rPr lang="en-US" sz="1800" b="0" i="0">
                <a:solidFill>
                  <a:schemeClr val="bg1"/>
                </a:solidFill>
                <a:effectLst/>
                <a:latin typeface="Calibri" panose="020F0502020204030204" pitchFamily="34" charset="0"/>
              </a:rPr>
              <a:t>arriers to delegation?</a:t>
            </a:r>
          </a:p>
          <a:p>
            <a:endParaRPr lang="en-US" sz="1800" b="0" i="0">
              <a:solidFill>
                <a:schemeClr val="bg1"/>
              </a:solidFill>
              <a:effectLst/>
              <a:latin typeface="Calibri" panose="020F0502020204030204" pitchFamily="34" charset="0"/>
            </a:endParaRPr>
          </a:p>
          <a:p>
            <a:pPr marL="285750" indent="-285750">
              <a:buFont typeface="Arial" panose="020B0604020202020204" pitchFamily="34" charset="0"/>
              <a:buChar char="•"/>
            </a:pPr>
            <a:r>
              <a:rPr lang="en-US">
                <a:solidFill>
                  <a:schemeClr val="bg1"/>
                </a:solidFill>
                <a:latin typeface="Calibri" panose="020F0502020204030204" pitchFamily="34" charset="0"/>
              </a:rPr>
              <a:t>N</a:t>
            </a:r>
            <a:r>
              <a:rPr lang="en-US" sz="1800" b="0" i="0">
                <a:solidFill>
                  <a:schemeClr val="bg1"/>
                </a:solidFill>
                <a:effectLst/>
                <a:latin typeface="Calibri" panose="020F0502020204030204" pitchFamily="34" charset="0"/>
              </a:rPr>
              <a:t>ot on this project</a:t>
            </a:r>
          </a:p>
          <a:p>
            <a:pPr marL="285750" indent="-285750">
              <a:buFont typeface="Arial" panose="020B0604020202020204" pitchFamily="34" charset="0"/>
              <a:buChar char="•"/>
            </a:pPr>
            <a:r>
              <a:rPr lang="en-US">
                <a:solidFill>
                  <a:schemeClr val="bg1"/>
                </a:solidFill>
                <a:latin typeface="Calibri" panose="020F0502020204030204" pitchFamily="34" charset="0"/>
              </a:rPr>
              <a:t>N</a:t>
            </a:r>
            <a:r>
              <a:rPr lang="en-US" sz="1800" b="0" i="0">
                <a:solidFill>
                  <a:schemeClr val="bg1"/>
                </a:solidFill>
                <a:effectLst/>
                <a:latin typeface="Calibri" panose="020F0502020204030204" pitchFamily="34" charset="0"/>
              </a:rPr>
              <a:t>ot with this client</a:t>
            </a:r>
          </a:p>
          <a:p>
            <a:pPr marL="285750" indent="-285750">
              <a:buFont typeface="Arial" panose="020B0604020202020204" pitchFamily="34" charset="0"/>
              <a:buChar char="•"/>
            </a:pPr>
            <a:r>
              <a:rPr lang="en-US">
                <a:solidFill>
                  <a:schemeClr val="bg1"/>
                </a:solidFill>
                <a:latin typeface="Calibri" panose="020F0502020204030204" pitchFamily="34" charset="0"/>
              </a:rPr>
              <a:t>T</a:t>
            </a:r>
            <a:r>
              <a:rPr lang="en-US" sz="1800" b="0" i="0">
                <a:solidFill>
                  <a:schemeClr val="bg1"/>
                </a:solidFill>
                <a:effectLst/>
                <a:latin typeface="Calibri" panose="020F0502020204030204" pitchFamily="34" charset="0"/>
              </a:rPr>
              <a:t>oo much to explain, easier to get it done myself</a:t>
            </a:r>
          </a:p>
        </p:txBody>
      </p:sp>
      <p:sp>
        <p:nvSpPr>
          <p:cNvPr id="5" name="Date Placeholder 4">
            <a:extLst>
              <a:ext uri="{FF2B5EF4-FFF2-40B4-BE49-F238E27FC236}">
                <a16:creationId xmlns:a16="http://schemas.microsoft.com/office/drawing/2014/main" id="{5E860260-E94D-468F-BBE1-9D1654E78CDD}"/>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BD8AA09C-BF35-4939-BA80-0AD1026389B9}"/>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1E004C94-11AC-4B94-810D-8C7063C1B91E}"/>
              </a:ext>
            </a:extLst>
          </p:cNvPr>
          <p:cNvSpPr>
            <a:spLocks noGrp="1"/>
          </p:cNvSpPr>
          <p:nvPr>
            <p:ph type="sldNum" sz="quarter" idx="12"/>
          </p:nvPr>
        </p:nvSpPr>
        <p:spPr/>
        <p:txBody>
          <a:bodyPr/>
          <a:lstStyle/>
          <a:p>
            <a:fld id="{8FF21903-D1FE-416F-931C-FA9290A33B1A}" type="slidenum">
              <a:rPr lang="en-US" smtClean="0"/>
              <a:t>32</a:t>
            </a:fld>
            <a:endParaRPr lang="en-US"/>
          </a:p>
        </p:txBody>
      </p:sp>
    </p:spTree>
    <p:extLst>
      <p:ext uri="{BB962C8B-B14F-4D97-AF65-F5344CB8AC3E}">
        <p14:creationId xmlns:p14="http://schemas.microsoft.com/office/powerpoint/2010/main" val="304033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176F0-F9F3-465F-93BB-1028D86606B8}"/>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Upsell, Cross-Sell, Down-Sell</a:t>
            </a:r>
          </a:p>
        </p:txBody>
      </p:sp>
      <p:sp>
        <p:nvSpPr>
          <p:cNvPr id="4" name="Date Placeholder 3">
            <a:extLst>
              <a:ext uri="{FF2B5EF4-FFF2-40B4-BE49-F238E27FC236}">
                <a16:creationId xmlns:a16="http://schemas.microsoft.com/office/drawing/2014/main" id="{755C34B1-08E9-48FE-A33F-82ECA1DB80A3}"/>
              </a:ext>
            </a:extLst>
          </p:cNvPr>
          <p:cNvSpPr>
            <a:spLocks noGrp="1"/>
          </p:cNvSpPr>
          <p:nvPr>
            <p:ph type="dt" sz="half" idx="10"/>
          </p:nvPr>
        </p:nvSpPr>
        <p:spPr>
          <a:xfrm>
            <a:off x="593763" y="6356350"/>
            <a:ext cx="2743200" cy="365125"/>
          </a:xfrm>
        </p:spPr>
        <p:txBody>
          <a:bodyPr>
            <a:normAutofit/>
          </a:bodyPr>
          <a:lstStyle/>
          <a:p>
            <a:pPr>
              <a:lnSpc>
                <a:spcPct val="90000"/>
              </a:lnSpc>
              <a:spcAft>
                <a:spcPts val="600"/>
              </a:spcAft>
            </a:pPr>
            <a:r>
              <a:rPr lang="en-US" sz="1000">
                <a:solidFill>
                  <a:schemeClr val="bg1">
                    <a:lumMod val="85000"/>
                  </a:schemeClr>
                </a:solidFill>
              </a:rPr>
              <a:t>COPYRIGHT 2022 - OST GLOBAL SOLUTIONS, INC.</a:t>
            </a:r>
          </a:p>
        </p:txBody>
      </p:sp>
      <p:sp>
        <p:nvSpPr>
          <p:cNvPr id="5" name="Footer Placeholder 4">
            <a:extLst>
              <a:ext uri="{FF2B5EF4-FFF2-40B4-BE49-F238E27FC236}">
                <a16:creationId xmlns:a16="http://schemas.microsoft.com/office/drawing/2014/main" id="{39129BAB-6078-4F69-989F-3305353ADA6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IMPROVING OUR COUNTRY THROUGH BETTER PROPOSALS</a:t>
            </a:r>
          </a:p>
        </p:txBody>
      </p:sp>
      <p:sp>
        <p:nvSpPr>
          <p:cNvPr id="6" name="Slide Number Placeholder 5">
            <a:extLst>
              <a:ext uri="{FF2B5EF4-FFF2-40B4-BE49-F238E27FC236}">
                <a16:creationId xmlns:a16="http://schemas.microsoft.com/office/drawing/2014/main" id="{AE55059A-2453-4D7D-A83A-081FC555E45A}"/>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mtClean="0"/>
              <a:pPr>
                <a:spcAft>
                  <a:spcPts val="600"/>
                </a:spcAft>
              </a:pPr>
              <a:t>33</a:t>
            </a:fld>
            <a:endParaRPr lang="en-US"/>
          </a:p>
        </p:txBody>
      </p:sp>
      <p:graphicFrame>
        <p:nvGraphicFramePr>
          <p:cNvPr id="8" name="Content Placeholder 2">
            <a:extLst>
              <a:ext uri="{FF2B5EF4-FFF2-40B4-BE49-F238E27FC236}">
                <a16:creationId xmlns:a16="http://schemas.microsoft.com/office/drawing/2014/main" id="{D72138C0-EE46-2344-A190-3CDBB8EFDB3D}"/>
              </a:ext>
            </a:extLst>
          </p:cNvPr>
          <p:cNvGraphicFramePr>
            <a:graphicFrameLocks noGrp="1"/>
          </p:cNvGraphicFramePr>
          <p:nvPr>
            <p:ph idx="1"/>
            <p:extLst>
              <p:ext uri="{D42A27DB-BD31-4B8C-83A1-F6EECF244321}">
                <p14:modId xmlns:p14="http://schemas.microsoft.com/office/powerpoint/2010/main" val="136400159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811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7174-29CF-40D6-8716-C5810E4FBC15}"/>
              </a:ext>
            </a:extLst>
          </p:cNvPr>
          <p:cNvSpPr>
            <a:spLocks noGrp="1"/>
          </p:cNvSpPr>
          <p:nvPr>
            <p:ph type="title"/>
          </p:nvPr>
        </p:nvSpPr>
        <p:spPr/>
        <p:txBody>
          <a:bodyPr/>
          <a:lstStyle/>
          <a:p>
            <a:r>
              <a:rPr lang="en-US"/>
              <a:t>OST’s Toolkit Is a Force Multiplier</a:t>
            </a:r>
          </a:p>
        </p:txBody>
      </p:sp>
      <p:graphicFrame>
        <p:nvGraphicFramePr>
          <p:cNvPr id="93" name="Inhaltsplatzhalter 2">
            <a:extLst>
              <a:ext uri="{FF2B5EF4-FFF2-40B4-BE49-F238E27FC236}">
                <a16:creationId xmlns:a16="http://schemas.microsoft.com/office/drawing/2014/main" id="{7326DDA5-0DCD-41B7-88EA-9CDEFC131BD8}"/>
              </a:ext>
            </a:extLst>
          </p:cNvPr>
          <p:cNvGraphicFramePr>
            <a:graphicFrameLocks/>
          </p:cNvGraphicFramePr>
          <p:nvPr>
            <p:extLst>
              <p:ext uri="{D42A27DB-BD31-4B8C-83A1-F6EECF244321}">
                <p14:modId xmlns:p14="http://schemas.microsoft.com/office/powerpoint/2010/main" val="2801615314"/>
              </p:ext>
            </p:extLst>
          </p:nvPr>
        </p:nvGraphicFramePr>
        <p:xfrm>
          <a:off x="539750" y="1716581"/>
          <a:ext cx="11109325" cy="4298950"/>
        </p:xfrm>
        <a:graphic>
          <a:graphicData uri="http://schemas.openxmlformats.org/drawingml/2006/chart">
            <c:chart xmlns:c="http://schemas.openxmlformats.org/drawingml/2006/chart" xmlns:r="http://schemas.openxmlformats.org/officeDocument/2006/relationships" r:id="rId2"/>
          </a:graphicData>
        </a:graphic>
      </p:graphicFrame>
      <p:cxnSp>
        <p:nvCxnSpPr>
          <p:cNvPr id="94" name="Gerade Verbindung 21">
            <a:extLst>
              <a:ext uri="{FF2B5EF4-FFF2-40B4-BE49-F238E27FC236}">
                <a16:creationId xmlns:a16="http://schemas.microsoft.com/office/drawing/2014/main" id="{5227C3B0-A5B3-44C1-9A9B-B445A4D800A0}"/>
              </a:ext>
            </a:extLst>
          </p:cNvPr>
          <p:cNvCxnSpPr>
            <a:stCxn id="93" idx="2"/>
            <a:endCxn id="113" idx="0"/>
          </p:cNvCxnSpPr>
          <p:nvPr/>
        </p:nvCxnSpPr>
        <p:spPr bwMode="gray">
          <a:xfrm>
            <a:off x="6094412" y="6015531"/>
            <a:ext cx="2298" cy="301252"/>
          </a:xfrm>
          <a:prstGeom prst="line">
            <a:avLst/>
          </a:prstGeom>
          <a:noFill/>
          <a:ln w="19050" cap="flat" cmpd="sng" algn="ctr">
            <a:solidFill>
              <a:sysClr val="window" lastClr="FFFFFF">
                <a:lumMod val="65000"/>
              </a:sysClr>
            </a:solidFill>
            <a:prstDash val="sysDot"/>
          </a:ln>
          <a:effectLst/>
        </p:spPr>
      </p:cxnSp>
      <p:grpSp>
        <p:nvGrpSpPr>
          <p:cNvPr id="95" name="Gruppieren 26640">
            <a:extLst>
              <a:ext uri="{FF2B5EF4-FFF2-40B4-BE49-F238E27FC236}">
                <a16:creationId xmlns:a16="http://schemas.microsoft.com/office/drawing/2014/main" id="{83DE36B9-160C-473C-8C25-2116C01A0A59}"/>
              </a:ext>
            </a:extLst>
          </p:cNvPr>
          <p:cNvGrpSpPr/>
          <p:nvPr/>
        </p:nvGrpSpPr>
        <p:grpSpPr bwMode="gray">
          <a:xfrm>
            <a:off x="7031336" y="1805976"/>
            <a:ext cx="4094437" cy="272060"/>
            <a:chOff x="7031336" y="1600695"/>
            <a:chExt cx="4094437" cy="272060"/>
          </a:xfrm>
        </p:grpSpPr>
        <p:cxnSp>
          <p:nvCxnSpPr>
            <p:cNvPr id="96" name="Gerade Verbindung 20">
              <a:extLst>
                <a:ext uri="{FF2B5EF4-FFF2-40B4-BE49-F238E27FC236}">
                  <a16:creationId xmlns:a16="http://schemas.microsoft.com/office/drawing/2014/main" id="{113E5A0D-6C44-48F6-A568-9E485BF7C77C}"/>
                </a:ext>
              </a:extLst>
            </p:cNvPr>
            <p:cNvCxnSpPr>
              <a:stCxn id="97" idx="1"/>
            </p:cNvCxnSpPr>
            <p:nvPr/>
          </p:nvCxnSpPr>
          <p:spPr bwMode="gray">
            <a:xfrm flipH="1">
              <a:off x="7031336" y="1736725"/>
              <a:ext cx="1978298" cy="0"/>
            </a:xfrm>
            <a:prstGeom prst="line">
              <a:avLst/>
            </a:prstGeom>
            <a:noFill/>
            <a:ln w="19050" cap="flat" cmpd="sng" algn="ctr">
              <a:solidFill>
                <a:sysClr val="window" lastClr="FFFFFF">
                  <a:lumMod val="65000"/>
                </a:sysClr>
              </a:solidFill>
              <a:prstDash val="sysDot"/>
            </a:ln>
            <a:effectLst/>
          </p:spPr>
        </p:cxnSp>
        <p:sp>
          <p:nvSpPr>
            <p:cNvPr id="97" name="Textfeld 23">
              <a:extLst>
                <a:ext uri="{FF2B5EF4-FFF2-40B4-BE49-F238E27FC236}">
                  <a16:creationId xmlns:a16="http://schemas.microsoft.com/office/drawing/2014/main" id="{A0617A1C-AB2C-4F99-BE20-86892CBA5C32}"/>
                </a:ext>
              </a:extLst>
            </p:cNvPr>
            <p:cNvSpPr txBox="1"/>
            <p:nvPr/>
          </p:nvSpPr>
          <p:spPr bwMode="gray">
            <a:xfrm>
              <a:off x="9009634" y="1600695"/>
              <a:ext cx="2116139" cy="272060"/>
            </a:xfrm>
            <a:prstGeom prst="rect">
              <a:avLst/>
            </a:prstGeom>
            <a:noFill/>
          </p:spPr>
          <p:txBody>
            <a:bodyPr wrap="square" lIns="0" tIns="0" rIns="0" bIns="0" rtlCol="0">
              <a:noAutofit/>
            </a:bodyPr>
            <a:lstStyle/>
            <a:p>
              <a:pPr marL="0" marR="0" lvl="0" indent="0" algn="r"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black"/>
                  </a:solidFill>
                  <a:effectLst/>
                  <a:uLnTx/>
                  <a:uFillTx/>
                </a:rPr>
                <a:t>SUPPORT FROM SENIOR OST CONSULTANTS</a:t>
              </a:r>
            </a:p>
          </p:txBody>
        </p:sp>
      </p:grpSp>
      <p:grpSp>
        <p:nvGrpSpPr>
          <p:cNvPr id="98" name="Gruppieren 26636">
            <a:extLst>
              <a:ext uri="{FF2B5EF4-FFF2-40B4-BE49-F238E27FC236}">
                <a16:creationId xmlns:a16="http://schemas.microsoft.com/office/drawing/2014/main" id="{D09AEB8C-A8E6-4BE0-97D9-A67F01FD5BA8}"/>
              </a:ext>
            </a:extLst>
          </p:cNvPr>
          <p:cNvGrpSpPr/>
          <p:nvPr/>
        </p:nvGrpSpPr>
        <p:grpSpPr bwMode="gray">
          <a:xfrm>
            <a:off x="742950" y="2731117"/>
            <a:ext cx="3382886" cy="272060"/>
            <a:chOff x="742950" y="2276840"/>
            <a:chExt cx="3382886" cy="272060"/>
          </a:xfrm>
        </p:grpSpPr>
        <p:cxnSp>
          <p:nvCxnSpPr>
            <p:cNvPr id="99" name="Gerade Verbindung 15">
              <a:extLst>
                <a:ext uri="{FF2B5EF4-FFF2-40B4-BE49-F238E27FC236}">
                  <a16:creationId xmlns:a16="http://schemas.microsoft.com/office/drawing/2014/main" id="{E65E480D-0FF7-4667-84E7-34326AD1EC4A}"/>
                </a:ext>
              </a:extLst>
            </p:cNvPr>
            <p:cNvCxnSpPr>
              <a:cxnSpLocks/>
            </p:cNvCxnSpPr>
            <p:nvPr/>
          </p:nvCxnSpPr>
          <p:spPr bwMode="gray">
            <a:xfrm flipH="1">
              <a:off x="2425959" y="2412870"/>
              <a:ext cx="1699877" cy="0"/>
            </a:xfrm>
            <a:prstGeom prst="line">
              <a:avLst/>
            </a:prstGeom>
            <a:noFill/>
            <a:ln w="19050" cap="flat" cmpd="sng" algn="ctr">
              <a:solidFill>
                <a:sysClr val="window" lastClr="FFFFFF">
                  <a:lumMod val="65000"/>
                </a:sysClr>
              </a:solidFill>
              <a:prstDash val="sysDot"/>
            </a:ln>
            <a:effectLst/>
          </p:spPr>
        </p:cxnSp>
        <p:sp>
          <p:nvSpPr>
            <p:cNvPr id="100" name="Textfeld 25">
              <a:extLst>
                <a:ext uri="{FF2B5EF4-FFF2-40B4-BE49-F238E27FC236}">
                  <a16:creationId xmlns:a16="http://schemas.microsoft.com/office/drawing/2014/main" id="{737E599E-28DD-411A-8792-88614286CCE5}"/>
                </a:ext>
              </a:extLst>
            </p:cNvPr>
            <p:cNvSpPr txBox="1"/>
            <p:nvPr/>
          </p:nvSpPr>
          <p:spPr bwMode="gray">
            <a:xfrm>
              <a:off x="742950" y="2276840"/>
              <a:ext cx="2214854" cy="27206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black"/>
                  </a:solidFill>
                  <a:effectLst/>
                  <a:uLnTx/>
                  <a:uFillTx/>
                </a:rPr>
                <a:t>SUBSCRIPTIONS, SOFTWARE TOOLS</a:t>
              </a:r>
            </a:p>
          </p:txBody>
        </p:sp>
      </p:grpSp>
      <p:grpSp>
        <p:nvGrpSpPr>
          <p:cNvPr id="101" name="Gruppieren 26634">
            <a:extLst>
              <a:ext uri="{FF2B5EF4-FFF2-40B4-BE49-F238E27FC236}">
                <a16:creationId xmlns:a16="http://schemas.microsoft.com/office/drawing/2014/main" id="{2AE4C549-B7A5-4634-AFBA-4796A6CE0E28}"/>
              </a:ext>
            </a:extLst>
          </p:cNvPr>
          <p:cNvGrpSpPr/>
          <p:nvPr/>
        </p:nvGrpSpPr>
        <p:grpSpPr bwMode="gray">
          <a:xfrm>
            <a:off x="539750" y="3656258"/>
            <a:ext cx="3386895" cy="272060"/>
            <a:chOff x="539750" y="3416300"/>
            <a:chExt cx="3386895" cy="272060"/>
          </a:xfrm>
        </p:grpSpPr>
        <p:cxnSp>
          <p:nvCxnSpPr>
            <p:cNvPr id="102" name="Gerade Verbindung 17">
              <a:extLst>
                <a:ext uri="{FF2B5EF4-FFF2-40B4-BE49-F238E27FC236}">
                  <a16:creationId xmlns:a16="http://schemas.microsoft.com/office/drawing/2014/main" id="{1525342F-7F60-438E-9E99-C5DA5CF6E4DE}"/>
                </a:ext>
              </a:extLst>
            </p:cNvPr>
            <p:cNvCxnSpPr>
              <a:cxnSpLocks/>
            </p:cNvCxnSpPr>
            <p:nvPr/>
          </p:nvCxnSpPr>
          <p:spPr bwMode="gray">
            <a:xfrm flipH="1">
              <a:off x="1856792" y="3552330"/>
              <a:ext cx="2069853" cy="0"/>
            </a:xfrm>
            <a:prstGeom prst="line">
              <a:avLst/>
            </a:prstGeom>
            <a:noFill/>
            <a:ln w="19050" cap="flat" cmpd="sng" algn="ctr">
              <a:solidFill>
                <a:sysClr val="window" lastClr="FFFFFF">
                  <a:lumMod val="65000"/>
                </a:sysClr>
              </a:solidFill>
              <a:prstDash val="sysDot"/>
            </a:ln>
            <a:effectLst/>
          </p:spPr>
        </p:cxnSp>
        <p:sp>
          <p:nvSpPr>
            <p:cNvPr id="103" name="Textfeld 26">
              <a:extLst>
                <a:ext uri="{FF2B5EF4-FFF2-40B4-BE49-F238E27FC236}">
                  <a16:creationId xmlns:a16="http://schemas.microsoft.com/office/drawing/2014/main" id="{5F408EC8-1170-463D-8D20-A55DC493B9C5}"/>
                </a:ext>
              </a:extLst>
            </p:cNvPr>
            <p:cNvSpPr txBox="1"/>
            <p:nvPr/>
          </p:nvSpPr>
          <p:spPr bwMode="gray">
            <a:xfrm>
              <a:off x="539750" y="3416300"/>
              <a:ext cx="2116139" cy="27206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black"/>
                  </a:solidFill>
                  <a:effectLst/>
                  <a:uLnTx/>
                  <a:uFillTx/>
                </a:rPr>
                <a:t>TEMPLATES</a:t>
              </a:r>
            </a:p>
          </p:txBody>
        </p:sp>
      </p:grpSp>
      <p:grpSp>
        <p:nvGrpSpPr>
          <p:cNvPr id="104" name="Gruppieren 26637">
            <a:extLst>
              <a:ext uri="{FF2B5EF4-FFF2-40B4-BE49-F238E27FC236}">
                <a16:creationId xmlns:a16="http://schemas.microsoft.com/office/drawing/2014/main" id="{6C7C40D5-B549-4839-966E-E01ADDB312AE}"/>
              </a:ext>
            </a:extLst>
          </p:cNvPr>
          <p:cNvGrpSpPr/>
          <p:nvPr/>
        </p:nvGrpSpPr>
        <p:grpSpPr bwMode="gray">
          <a:xfrm>
            <a:off x="742950" y="4581399"/>
            <a:ext cx="3382885" cy="272060"/>
            <a:chOff x="742950" y="4437140"/>
            <a:chExt cx="3382885" cy="272060"/>
          </a:xfrm>
        </p:grpSpPr>
        <p:cxnSp>
          <p:nvCxnSpPr>
            <p:cNvPr id="105" name="Gerade Verbindung 18">
              <a:extLst>
                <a:ext uri="{FF2B5EF4-FFF2-40B4-BE49-F238E27FC236}">
                  <a16:creationId xmlns:a16="http://schemas.microsoft.com/office/drawing/2014/main" id="{9272A3D2-E93F-49F8-B817-6C1C52C1CB5E}"/>
                </a:ext>
              </a:extLst>
            </p:cNvPr>
            <p:cNvCxnSpPr>
              <a:endCxn id="106" idx="3"/>
            </p:cNvCxnSpPr>
            <p:nvPr/>
          </p:nvCxnSpPr>
          <p:spPr bwMode="gray">
            <a:xfrm flipH="1">
              <a:off x="2859089" y="4573170"/>
              <a:ext cx="1266746" cy="0"/>
            </a:xfrm>
            <a:prstGeom prst="line">
              <a:avLst/>
            </a:prstGeom>
            <a:noFill/>
            <a:ln w="19050" cap="flat" cmpd="sng" algn="ctr">
              <a:solidFill>
                <a:sysClr val="window" lastClr="FFFFFF">
                  <a:lumMod val="65000"/>
                </a:sysClr>
              </a:solidFill>
              <a:prstDash val="sysDot"/>
            </a:ln>
            <a:effectLst/>
          </p:spPr>
        </p:cxnSp>
        <p:sp>
          <p:nvSpPr>
            <p:cNvPr id="106" name="Textfeld 27">
              <a:extLst>
                <a:ext uri="{FF2B5EF4-FFF2-40B4-BE49-F238E27FC236}">
                  <a16:creationId xmlns:a16="http://schemas.microsoft.com/office/drawing/2014/main" id="{34E06672-BBBF-457D-80DE-5FEFC7DA7511}"/>
                </a:ext>
              </a:extLst>
            </p:cNvPr>
            <p:cNvSpPr txBox="1"/>
            <p:nvPr/>
          </p:nvSpPr>
          <p:spPr bwMode="gray">
            <a:xfrm>
              <a:off x="742950" y="4437140"/>
              <a:ext cx="2116139" cy="27206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black"/>
                  </a:solidFill>
                  <a:effectLst/>
                  <a:uLnTx/>
                  <a:uFillTx/>
                </a:rPr>
                <a:t>REAL-LIFE EXAMPLES</a:t>
              </a:r>
            </a:p>
          </p:txBody>
        </p:sp>
      </p:grpSp>
      <p:grpSp>
        <p:nvGrpSpPr>
          <p:cNvPr id="107" name="Gruppieren 26638">
            <a:extLst>
              <a:ext uri="{FF2B5EF4-FFF2-40B4-BE49-F238E27FC236}">
                <a16:creationId xmlns:a16="http://schemas.microsoft.com/office/drawing/2014/main" id="{7763C974-0763-4488-9B52-B1E829BD8B3F}"/>
              </a:ext>
            </a:extLst>
          </p:cNvPr>
          <p:cNvGrpSpPr/>
          <p:nvPr/>
        </p:nvGrpSpPr>
        <p:grpSpPr bwMode="gray">
          <a:xfrm>
            <a:off x="1270536" y="5506541"/>
            <a:ext cx="3552647" cy="272060"/>
            <a:chOff x="1270536" y="5301260"/>
            <a:chExt cx="3552647" cy="272060"/>
          </a:xfrm>
        </p:grpSpPr>
        <p:cxnSp>
          <p:nvCxnSpPr>
            <p:cNvPr id="108" name="Gerade Verbindung 19">
              <a:extLst>
                <a:ext uri="{FF2B5EF4-FFF2-40B4-BE49-F238E27FC236}">
                  <a16:creationId xmlns:a16="http://schemas.microsoft.com/office/drawing/2014/main" id="{FC14024F-75F8-4544-A672-962409D7C407}"/>
                </a:ext>
              </a:extLst>
            </p:cNvPr>
            <p:cNvCxnSpPr>
              <a:cxnSpLocks/>
            </p:cNvCxnSpPr>
            <p:nvPr/>
          </p:nvCxnSpPr>
          <p:spPr bwMode="gray">
            <a:xfrm flipH="1">
              <a:off x="3345108" y="5425241"/>
              <a:ext cx="1478075" cy="12048"/>
            </a:xfrm>
            <a:prstGeom prst="line">
              <a:avLst/>
            </a:prstGeom>
            <a:noFill/>
            <a:ln w="19050" cap="flat" cmpd="sng" algn="ctr">
              <a:solidFill>
                <a:sysClr val="window" lastClr="FFFFFF">
                  <a:lumMod val="65000"/>
                </a:sysClr>
              </a:solidFill>
              <a:prstDash val="sysDot"/>
            </a:ln>
            <a:effectLst/>
          </p:spPr>
        </p:cxnSp>
        <p:sp>
          <p:nvSpPr>
            <p:cNvPr id="109" name="Textfeld 28">
              <a:extLst>
                <a:ext uri="{FF2B5EF4-FFF2-40B4-BE49-F238E27FC236}">
                  <a16:creationId xmlns:a16="http://schemas.microsoft.com/office/drawing/2014/main" id="{DCF108E4-A8BA-462C-BE05-D98B072B1CA0}"/>
                </a:ext>
              </a:extLst>
            </p:cNvPr>
            <p:cNvSpPr txBox="1"/>
            <p:nvPr/>
          </p:nvSpPr>
          <p:spPr bwMode="gray">
            <a:xfrm>
              <a:off x="1270536" y="5301260"/>
              <a:ext cx="2116139" cy="27206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black"/>
                  </a:solidFill>
                  <a:effectLst/>
                  <a:uLnTx/>
                  <a:uFillTx/>
                </a:rPr>
                <a:t>TUTORIALS</a:t>
              </a:r>
            </a:p>
          </p:txBody>
        </p:sp>
      </p:grpSp>
      <p:grpSp>
        <p:nvGrpSpPr>
          <p:cNvPr id="110" name="Gruppieren 26639">
            <a:extLst>
              <a:ext uri="{FF2B5EF4-FFF2-40B4-BE49-F238E27FC236}">
                <a16:creationId xmlns:a16="http://schemas.microsoft.com/office/drawing/2014/main" id="{6683D732-D9CC-4CB3-9A50-4118D56E0B40}"/>
              </a:ext>
            </a:extLst>
          </p:cNvPr>
          <p:cNvGrpSpPr/>
          <p:nvPr/>
        </p:nvGrpSpPr>
        <p:grpSpPr bwMode="gray">
          <a:xfrm>
            <a:off x="1270536" y="1805976"/>
            <a:ext cx="3958963" cy="272060"/>
            <a:chOff x="1270536" y="1600695"/>
            <a:chExt cx="3958963" cy="272060"/>
          </a:xfrm>
        </p:grpSpPr>
        <p:cxnSp>
          <p:nvCxnSpPr>
            <p:cNvPr id="111" name="Gerade Verbindung 13">
              <a:extLst>
                <a:ext uri="{FF2B5EF4-FFF2-40B4-BE49-F238E27FC236}">
                  <a16:creationId xmlns:a16="http://schemas.microsoft.com/office/drawing/2014/main" id="{7FADDB72-FD97-4F9D-AACD-D9FE451F1518}"/>
                </a:ext>
              </a:extLst>
            </p:cNvPr>
            <p:cNvCxnSpPr>
              <a:endCxn id="112" idx="3"/>
            </p:cNvCxnSpPr>
            <p:nvPr/>
          </p:nvCxnSpPr>
          <p:spPr bwMode="gray">
            <a:xfrm flipH="1">
              <a:off x="3386675" y="1736725"/>
              <a:ext cx="1842824" cy="0"/>
            </a:xfrm>
            <a:prstGeom prst="line">
              <a:avLst/>
            </a:prstGeom>
            <a:noFill/>
            <a:ln w="19050" cap="flat" cmpd="sng" algn="ctr">
              <a:solidFill>
                <a:sysClr val="window" lastClr="FFFFFF">
                  <a:lumMod val="65000"/>
                </a:sysClr>
              </a:solidFill>
              <a:prstDash val="sysDot"/>
            </a:ln>
            <a:effectLst/>
          </p:spPr>
        </p:cxnSp>
        <p:sp>
          <p:nvSpPr>
            <p:cNvPr id="112" name="Textfeld 29">
              <a:extLst>
                <a:ext uri="{FF2B5EF4-FFF2-40B4-BE49-F238E27FC236}">
                  <a16:creationId xmlns:a16="http://schemas.microsoft.com/office/drawing/2014/main" id="{E2205E77-0355-47DA-BF50-8B258A3C5E7A}"/>
                </a:ext>
              </a:extLst>
            </p:cNvPr>
            <p:cNvSpPr txBox="1"/>
            <p:nvPr/>
          </p:nvSpPr>
          <p:spPr bwMode="gray">
            <a:xfrm>
              <a:off x="1270536" y="1600695"/>
              <a:ext cx="2116139" cy="27206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black"/>
                  </a:solidFill>
                  <a:effectLst/>
                  <a:uLnTx/>
                  <a:uFillTx/>
                </a:rPr>
                <a:t>OST PROCESS LIBRARY</a:t>
              </a:r>
            </a:p>
          </p:txBody>
        </p:sp>
      </p:grpSp>
      <p:sp>
        <p:nvSpPr>
          <p:cNvPr id="113" name="Textfeld 30">
            <a:extLst>
              <a:ext uri="{FF2B5EF4-FFF2-40B4-BE49-F238E27FC236}">
                <a16:creationId xmlns:a16="http://schemas.microsoft.com/office/drawing/2014/main" id="{EAF54EDD-A52B-47D1-993F-CC82E2E50BFD}"/>
              </a:ext>
            </a:extLst>
          </p:cNvPr>
          <p:cNvSpPr txBox="1"/>
          <p:nvPr/>
        </p:nvSpPr>
        <p:spPr bwMode="gray">
          <a:xfrm>
            <a:off x="5038640" y="6316783"/>
            <a:ext cx="2116139" cy="272060"/>
          </a:xfrm>
          <a:prstGeom prst="rect">
            <a:avLst/>
          </a:prstGeom>
          <a:noFill/>
        </p:spPr>
        <p:txBody>
          <a:bodyPr wrap="square" lIns="0" tIns="72000" rIns="0" bIns="0" rtlCol="0">
            <a:noAutofit/>
          </a:bodyP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1800" b="0" i="0" u="none" strike="noStrike" kern="0" cap="none" spc="0" normalizeH="0" baseline="0" noProof="0">
                <a:ln>
                  <a:noFill/>
                </a:ln>
                <a:solidFill>
                  <a:prstClr val="black"/>
                </a:solidFill>
                <a:effectLst/>
                <a:uLnTx/>
                <a:uFillTx/>
              </a:rPr>
              <a:t>TRAINING COURSES</a:t>
            </a:r>
          </a:p>
        </p:txBody>
      </p:sp>
      <p:sp>
        <p:nvSpPr>
          <p:cNvPr id="114" name="Rechteck 65">
            <a:extLst>
              <a:ext uri="{FF2B5EF4-FFF2-40B4-BE49-F238E27FC236}">
                <a16:creationId xmlns:a16="http://schemas.microsoft.com/office/drawing/2014/main" id="{5F40CE47-CD6C-4507-9DE5-5FF21F6A793C}"/>
              </a:ext>
            </a:extLst>
          </p:cNvPr>
          <p:cNvSpPr/>
          <p:nvPr/>
        </p:nvSpPr>
        <p:spPr bwMode="gray">
          <a:xfrm>
            <a:off x="8843961" y="4214557"/>
            <a:ext cx="2805114" cy="180732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0"/>
              </a:spcBef>
              <a:spcAft>
                <a:spcPts val="100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Light"/>
                <a:ea typeface="+mn-ea"/>
                <a:cs typeface="+mn-cs"/>
              </a:rPr>
              <a:t>YOU ARE NEVER ALONE</a:t>
            </a:r>
          </a:p>
          <a:p>
            <a:pPr marL="0" marR="0" lvl="0" indent="0" defTabSz="914400" eaLnBrk="1" fontAlgn="auto" latinLnBrk="0" hangingPunct="1">
              <a:lnSpc>
                <a:spcPct val="90000"/>
              </a:lnSpc>
              <a:spcBef>
                <a:spcPts val="0"/>
              </a:spcBef>
              <a:spcAft>
                <a:spcPts val="100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Light"/>
                <a:ea typeface="+mn-ea"/>
                <a:cs typeface="+mn-cs"/>
              </a:rPr>
              <a:t>We have your back, offering help, advice, templates, tools and reach-back support</a:t>
            </a:r>
          </a:p>
          <a:p>
            <a:pPr marL="0" marR="0" lvl="0" indent="0" defTabSz="914400" eaLnBrk="1" fontAlgn="auto" latinLnBrk="0" hangingPunct="1">
              <a:lnSpc>
                <a:spcPct val="90000"/>
              </a:lnSpc>
              <a:spcBef>
                <a:spcPts val="0"/>
              </a:spcBef>
              <a:spcAft>
                <a:spcPts val="100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Light"/>
                <a:ea typeface="+mn-ea"/>
                <a:cs typeface="+mn-cs"/>
              </a:rPr>
              <a:t>. </a:t>
            </a:r>
            <a:endParaRPr kumimoji="0" lang="en-US" sz="1600" b="1" i="0" u="none" strike="noStrike" kern="0" cap="none" spc="0" normalizeH="0" baseline="0" noProof="0">
              <a:ln>
                <a:noFill/>
              </a:ln>
              <a:solidFill>
                <a:prstClr val="black"/>
              </a:solidFill>
              <a:effectLst/>
              <a:uLnTx/>
              <a:uFillTx/>
              <a:latin typeface="Calibri Light"/>
              <a:ea typeface="+mn-ea"/>
              <a:cs typeface="+mn-cs"/>
            </a:endParaRPr>
          </a:p>
        </p:txBody>
      </p:sp>
      <p:grpSp>
        <p:nvGrpSpPr>
          <p:cNvPr id="115" name="Gruppieren 26645">
            <a:extLst>
              <a:ext uri="{FF2B5EF4-FFF2-40B4-BE49-F238E27FC236}">
                <a16:creationId xmlns:a16="http://schemas.microsoft.com/office/drawing/2014/main" id="{134B4B9B-A3F4-4EFA-8F10-3AD980349ED9}"/>
              </a:ext>
            </a:extLst>
          </p:cNvPr>
          <p:cNvGrpSpPr/>
          <p:nvPr/>
        </p:nvGrpSpPr>
        <p:grpSpPr bwMode="gray">
          <a:xfrm>
            <a:off x="4005716" y="1777360"/>
            <a:ext cx="4177392" cy="4177392"/>
            <a:chOff x="4005716" y="1572079"/>
            <a:chExt cx="4177392" cy="4177392"/>
          </a:xfrm>
        </p:grpSpPr>
        <p:grpSp>
          <p:nvGrpSpPr>
            <p:cNvPr id="116" name="Gruppieren 26644">
              <a:extLst>
                <a:ext uri="{FF2B5EF4-FFF2-40B4-BE49-F238E27FC236}">
                  <a16:creationId xmlns:a16="http://schemas.microsoft.com/office/drawing/2014/main" id="{D222453C-D4BF-4DD3-91C3-FDCF834E9D81}"/>
                </a:ext>
              </a:extLst>
            </p:cNvPr>
            <p:cNvGrpSpPr/>
            <p:nvPr/>
          </p:nvGrpSpPr>
          <p:grpSpPr bwMode="gray">
            <a:xfrm>
              <a:off x="4005716" y="1572079"/>
              <a:ext cx="4177392" cy="4177392"/>
              <a:chOff x="4005716" y="1572079"/>
              <a:chExt cx="4177392" cy="4177392"/>
            </a:xfrm>
          </p:grpSpPr>
          <p:sp>
            <p:nvSpPr>
              <p:cNvPr id="118" name="Halbbogen 7">
                <a:extLst>
                  <a:ext uri="{FF2B5EF4-FFF2-40B4-BE49-F238E27FC236}">
                    <a16:creationId xmlns:a16="http://schemas.microsoft.com/office/drawing/2014/main" id="{003F6207-E5F2-4C9B-8DD6-95B810936381}"/>
                  </a:ext>
                </a:extLst>
              </p:cNvPr>
              <p:cNvSpPr/>
              <p:nvPr/>
            </p:nvSpPr>
            <p:spPr bwMode="gray">
              <a:xfrm rot="4571329">
                <a:off x="4005716" y="1572079"/>
                <a:ext cx="4177392" cy="4177392"/>
              </a:xfrm>
              <a:prstGeom prst="blockArc">
                <a:avLst>
                  <a:gd name="adj1" fmla="val 13547067"/>
                  <a:gd name="adj2" fmla="val 23547"/>
                  <a:gd name="adj3" fmla="val 30065"/>
                </a:avLst>
              </a:prstGeom>
              <a:solidFill>
                <a:sysClr val="window" lastClr="FFFFFF"/>
              </a:solidFill>
              <a:ln w="25400" cap="flat" cmpd="sng" algn="ctr">
                <a:noFill/>
                <a:prstDash val="solid"/>
              </a:ln>
              <a:effectLst>
                <a:outerShdw blurRad="279400" dist="38100" dir="10800000" algn="r" rotWithShape="0">
                  <a:sysClr val="windowText" lastClr="000000">
                    <a:alpha val="50000"/>
                  </a:sysClr>
                </a:outerShdw>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a typeface="+mn-ea"/>
                  <a:cs typeface="+mn-cs"/>
                </a:endParaRPr>
              </a:p>
            </p:txBody>
          </p:sp>
          <p:sp>
            <p:nvSpPr>
              <p:cNvPr id="119" name="Ellipse 8">
                <a:extLst>
                  <a:ext uri="{FF2B5EF4-FFF2-40B4-BE49-F238E27FC236}">
                    <a16:creationId xmlns:a16="http://schemas.microsoft.com/office/drawing/2014/main" id="{5A4E1C3C-9C6C-4C21-AD39-05CBAE73FB65}"/>
                  </a:ext>
                </a:extLst>
              </p:cNvPr>
              <p:cNvSpPr/>
              <p:nvPr/>
            </p:nvSpPr>
            <p:spPr bwMode="gray">
              <a:xfrm>
                <a:off x="6973416" y="2424550"/>
                <a:ext cx="504000" cy="504000"/>
              </a:xfrm>
              <a:prstGeom prst="ellipse">
                <a:avLst/>
              </a:prstGeom>
              <a:solidFill>
                <a:sysClr val="window" lastClr="FFFFFF">
                  <a:lumMod val="85000"/>
                </a:sysClr>
              </a:solidFill>
              <a:ln w="25400" cap="flat" cmpd="sng" algn="ctr">
                <a:noFill/>
                <a:prstDash val="solid"/>
              </a:ln>
              <a:effectLst>
                <a:innerShdw blurRad="50800">
                  <a:prstClr val="black">
                    <a:alpha val="34000"/>
                  </a:prstClr>
                </a:innerShdw>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0" name="Ellipse 10">
                <a:extLst>
                  <a:ext uri="{FF2B5EF4-FFF2-40B4-BE49-F238E27FC236}">
                    <a16:creationId xmlns:a16="http://schemas.microsoft.com/office/drawing/2014/main" id="{20AFE215-DFE6-49D4-9C39-03B448A94133}"/>
                  </a:ext>
                </a:extLst>
              </p:cNvPr>
              <p:cNvSpPr/>
              <p:nvPr/>
            </p:nvSpPr>
            <p:spPr bwMode="gray">
              <a:xfrm>
                <a:off x="7358397" y="3143245"/>
                <a:ext cx="504000" cy="504000"/>
              </a:xfrm>
              <a:prstGeom prst="ellipse">
                <a:avLst/>
              </a:prstGeom>
              <a:solidFill>
                <a:sysClr val="window" lastClr="FFFFFF">
                  <a:lumMod val="85000"/>
                </a:sysClr>
              </a:solidFill>
              <a:ln w="25400" cap="flat" cmpd="sng" algn="ctr">
                <a:noFill/>
                <a:prstDash val="solid"/>
              </a:ln>
              <a:effectLst>
                <a:innerShdw blurRad="50800">
                  <a:prstClr val="black">
                    <a:alpha val="34000"/>
                  </a:prstClr>
                </a:innerShdw>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1" name="Ellipse 11">
                <a:extLst>
                  <a:ext uri="{FF2B5EF4-FFF2-40B4-BE49-F238E27FC236}">
                    <a16:creationId xmlns:a16="http://schemas.microsoft.com/office/drawing/2014/main" id="{0A95FB5E-5D85-4D4C-9BAD-E0B95724B9C5}"/>
                  </a:ext>
                </a:extLst>
              </p:cNvPr>
              <p:cNvSpPr/>
              <p:nvPr/>
            </p:nvSpPr>
            <p:spPr bwMode="gray">
              <a:xfrm>
                <a:off x="7230591" y="3985400"/>
                <a:ext cx="504000" cy="504000"/>
              </a:xfrm>
              <a:prstGeom prst="ellipse">
                <a:avLst/>
              </a:prstGeom>
              <a:solidFill>
                <a:sysClr val="window" lastClr="FFFFFF">
                  <a:lumMod val="85000"/>
                </a:sysClr>
              </a:solidFill>
              <a:ln w="25400" cap="flat" cmpd="sng" algn="ctr">
                <a:noFill/>
                <a:prstDash val="solid"/>
              </a:ln>
              <a:effectLst>
                <a:innerShdw blurRad="50800">
                  <a:prstClr val="black">
                    <a:alpha val="34000"/>
                  </a:prstClr>
                </a:innerShdw>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2" name="Ellipse 12">
                <a:extLst>
                  <a:ext uri="{FF2B5EF4-FFF2-40B4-BE49-F238E27FC236}">
                    <a16:creationId xmlns:a16="http://schemas.microsoft.com/office/drawing/2014/main" id="{AE3ADC0A-F155-47F4-B940-972298CAB5BF}"/>
                  </a:ext>
                </a:extLst>
              </p:cNvPr>
              <p:cNvSpPr/>
              <p:nvPr/>
            </p:nvSpPr>
            <p:spPr bwMode="gray">
              <a:xfrm>
                <a:off x="6630516" y="4617355"/>
                <a:ext cx="504000" cy="504000"/>
              </a:xfrm>
              <a:prstGeom prst="ellipse">
                <a:avLst/>
              </a:prstGeom>
              <a:solidFill>
                <a:sysClr val="window" lastClr="FFFFFF">
                  <a:lumMod val="85000"/>
                </a:sysClr>
              </a:solidFill>
              <a:ln w="25400" cap="flat" cmpd="sng" algn="ctr">
                <a:noFill/>
                <a:prstDash val="solid"/>
              </a:ln>
              <a:effectLst>
                <a:innerShdw blurRad="50800">
                  <a:prstClr val="black">
                    <a:alpha val="34000"/>
                  </a:prstClr>
                </a:innerShdw>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grpSp>
            <p:nvGrpSpPr>
              <p:cNvPr id="123" name="METRO ICON - hand 4">
                <a:extLst>
                  <a:ext uri="{FF2B5EF4-FFF2-40B4-BE49-F238E27FC236}">
                    <a16:creationId xmlns:a16="http://schemas.microsoft.com/office/drawing/2014/main" id="{0E8C2110-F9C8-49EB-ACFC-EC08EFF434DD}"/>
                  </a:ext>
                </a:extLst>
              </p:cNvPr>
              <p:cNvGrpSpPr>
                <a:grpSpLocks noChangeAspect="1"/>
              </p:cNvGrpSpPr>
              <p:nvPr/>
            </p:nvGrpSpPr>
            <p:grpSpPr bwMode="gray">
              <a:xfrm>
                <a:off x="7072097" y="2560208"/>
                <a:ext cx="306638" cy="232684"/>
                <a:chOff x="4489829" y="2566656"/>
                <a:chExt cx="604390" cy="458626"/>
              </a:xfrm>
              <a:solidFill>
                <a:sysClr val="window" lastClr="FFFFFF"/>
              </a:solidFill>
            </p:grpSpPr>
            <p:sp>
              <p:nvSpPr>
                <p:cNvPr id="133" name="Freeform 13">
                  <a:extLst>
                    <a:ext uri="{FF2B5EF4-FFF2-40B4-BE49-F238E27FC236}">
                      <a16:creationId xmlns:a16="http://schemas.microsoft.com/office/drawing/2014/main" id="{143427AB-96AA-4D4D-845D-3471D28F0043}"/>
                    </a:ext>
                  </a:extLst>
                </p:cNvPr>
                <p:cNvSpPr>
                  <a:spLocks/>
                </p:cNvSpPr>
                <p:nvPr/>
              </p:nvSpPr>
              <p:spPr bwMode="gray">
                <a:xfrm>
                  <a:off x="4489829" y="2566656"/>
                  <a:ext cx="490622" cy="453294"/>
                </a:xfrm>
                <a:custGeom>
                  <a:avLst/>
                  <a:gdLst>
                    <a:gd name="T0" fmla="*/ 24 w 369"/>
                    <a:gd name="T1" fmla="*/ 201 h 341"/>
                    <a:gd name="T2" fmla="*/ 3 w 369"/>
                    <a:gd name="T3" fmla="*/ 193 h 341"/>
                    <a:gd name="T4" fmla="*/ 0 w 369"/>
                    <a:gd name="T5" fmla="*/ 188 h 341"/>
                    <a:gd name="T6" fmla="*/ 0 w 369"/>
                    <a:gd name="T7" fmla="*/ 29 h 341"/>
                    <a:gd name="T8" fmla="*/ 42 w 369"/>
                    <a:gd name="T9" fmla="*/ 44 h 341"/>
                    <a:gd name="T10" fmla="*/ 94 w 369"/>
                    <a:gd name="T11" fmla="*/ 39 h 341"/>
                    <a:gd name="T12" fmla="*/ 157 w 369"/>
                    <a:gd name="T13" fmla="*/ 8 h 341"/>
                    <a:gd name="T14" fmla="*/ 212 w 369"/>
                    <a:gd name="T15" fmla="*/ 21 h 341"/>
                    <a:gd name="T16" fmla="*/ 180 w 369"/>
                    <a:gd name="T17" fmla="*/ 40 h 341"/>
                    <a:gd name="T18" fmla="*/ 147 w 369"/>
                    <a:gd name="T19" fmla="*/ 62 h 341"/>
                    <a:gd name="T20" fmla="*/ 133 w 369"/>
                    <a:gd name="T21" fmla="*/ 111 h 341"/>
                    <a:gd name="T22" fmla="*/ 171 w 369"/>
                    <a:gd name="T23" fmla="*/ 143 h 341"/>
                    <a:gd name="T24" fmla="*/ 196 w 369"/>
                    <a:gd name="T25" fmla="*/ 138 h 341"/>
                    <a:gd name="T26" fmla="*/ 238 w 369"/>
                    <a:gd name="T27" fmla="*/ 119 h 341"/>
                    <a:gd name="T28" fmla="*/ 276 w 369"/>
                    <a:gd name="T29" fmla="*/ 125 h 341"/>
                    <a:gd name="T30" fmla="*/ 358 w 369"/>
                    <a:gd name="T31" fmla="*/ 211 h 341"/>
                    <a:gd name="T32" fmla="*/ 358 w 369"/>
                    <a:gd name="T33" fmla="*/ 244 h 341"/>
                    <a:gd name="T34" fmla="*/ 332 w 369"/>
                    <a:gd name="T35" fmla="*/ 242 h 341"/>
                    <a:gd name="T36" fmla="*/ 306 w 369"/>
                    <a:gd name="T37" fmla="*/ 216 h 341"/>
                    <a:gd name="T38" fmla="*/ 298 w 369"/>
                    <a:gd name="T39" fmla="*/ 210 h 341"/>
                    <a:gd name="T40" fmla="*/ 297 w 369"/>
                    <a:gd name="T41" fmla="*/ 211 h 341"/>
                    <a:gd name="T42" fmla="*/ 302 w 369"/>
                    <a:gd name="T43" fmla="*/ 220 h 341"/>
                    <a:gd name="T44" fmla="*/ 324 w 369"/>
                    <a:gd name="T45" fmla="*/ 244 h 341"/>
                    <a:gd name="T46" fmla="*/ 332 w 369"/>
                    <a:gd name="T47" fmla="*/ 258 h 341"/>
                    <a:gd name="T48" fmla="*/ 323 w 369"/>
                    <a:gd name="T49" fmla="*/ 280 h 341"/>
                    <a:gd name="T50" fmla="*/ 297 w 369"/>
                    <a:gd name="T51" fmla="*/ 276 h 341"/>
                    <a:gd name="T52" fmla="*/ 272 w 369"/>
                    <a:gd name="T53" fmla="*/ 250 h 341"/>
                    <a:gd name="T54" fmla="*/ 259 w 369"/>
                    <a:gd name="T55" fmla="*/ 238 h 341"/>
                    <a:gd name="T56" fmla="*/ 257 w 369"/>
                    <a:gd name="T57" fmla="*/ 240 h 341"/>
                    <a:gd name="T58" fmla="*/ 264 w 369"/>
                    <a:gd name="T59" fmla="*/ 249 h 341"/>
                    <a:gd name="T60" fmla="*/ 289 w 369"/>
                    <a:gd name="T61" fmla="*/ 278 h 341"/>
                    <a:gd name="T62" fmla="*/ 290 w 369"/>
                    <a:gd name="T63" fmla="*/ 302 h 341"/>
                    <a:gd name="T64" fmla="*/ 269 w 369"/>
                    <a:gd name="T65" fmla="*/ 310 h 341"/>
                    <a:gd name="T66" fmla="*/ 258 w 369"/>
                    <a:gd name="T67" fmla="*/ 303 h 341"/>
                    <a:gd name="T68" fmla="*/ 232 w 369"/>
                    <a:gd name="T69" fmla="*/ 276 h 341"/>
                    <a:gd name="T70" fmla="*/ 223 w 369"/>
                    <a:gd name="T71" fmla="*/ 268 h 341"/>
                    <a:gd name="T72" fmla="*/ 221 w 369"/>
                    <a:gd name="T73" fmla="*/ 270 h 341"/>
                    <a:gd name="T74" fmla="*/ 225 w 369"/>
                    <a:gd name="T75" fmla="*/ 277 h 341"/>
                    <a:gd name="T76" fmla="*/ 246 w 369"/>
                    <a:gd name="T77" fmla="*/ 300 h 341"/>
                    <a:gd name="T78" fmla="*/ 252 w 369"/>
                    <a:gd name="T79" fmla="*/ 323 h 341"/>
                    <a:gd name="T80" fmla="*/ 222 w 369"/>
                    <a:gd name="T81" fmla="*/ 332 h 341"/>
                    <a:gd name="T82" fmla="*/ 208 w 369"/>
                    <a:gd name="T83" fmla="*/ 309 h 341"/>
                    <a:gd name="T84" fmla="*/ 183 w 369"/>
                    <a:gd name="T85" fmla="*/ 268 h 341"/>
                    <a:gd name="T86" fmla="*/ 174 w 369"/>
                    <a:gd name="T87" fmla="*/ 259 h 341"/>
                    <a:gd name="T88" fmla="*/ 152 w 369"/>
                    <a:gd name="T89" fmla="*/ 234 h 341"/>
                    <a:gd name="T90" fmla="*/ 144 w 369"/>
                    <a:gd name="T91" fmla="*/ 226 h 341"/>
                    <a:gd name="T92" fmla="*/ 122 w 369"/>
                    <a:gd name="T93" fmla="*/ 202 h 341"/>
                    <a:gd name="T94" fmla="*/ 115 w 369"/>
                    <a:gd name="T95" fmla="*/ 195 h 341"/>
                    <a:gd name="T96" fmla="*/ 74 w 369"/>
                    <a:gd name="T97" fmla="*/ 166 h 341"/>
                    <a:gd name="T98" fmla="*/ 28 w 369"/>
                    <a:gd name="T99" fmla="*/ 194 h 341"/>
                    <a:gd name="T100" fmla="*/ 24 w 369"/>
                    <a:gd name="T101" fmla="*/ 20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9" h="341">
                      <a:moveTo>
                        <a:pt x="24" y="201"/>
                      </a:moveTo>
                      <a:cubicBezTo>
                        <a:pt x="17" y="199"/>
                        <a:pt x="10" y="196"/>
                        <a:pt x="3" y="193"/>
                      </a:cubicBezTo>
                      <a:cubicBezTo>
                        <a:pt x="2" y="193"/>
                        <a:pt x="0" y="190"/>
                        <a:pt x="0" y="188"/>
                      </a:cubicBezTo>
                      <a:cubicBezTo>
                        <a:pt x="0" y="136"/>
                        <a:pt x="0" y="83"/>
                        <a:pt x="0" y="29"/>
                      </a:cubicBezTo>
                      <a:cubicBezTo>
                        <a:pt x="14" y="34"/>
                        <a:pt x="28" y="39"/>
                        <a:pt x="42" y="44"/>
                      </a:cubicBezTo>
                      <a:cubicBezTo>
                        <a:pt x="60" y="52"/>
                        <a:pt x="77" y="50"/>
                        <a:pt x="94" y="39"/>
                      </a:cubicBezTo>
                      <a:cubicBezTo>
                        <a:pt x="114" y="27"/>
                        <a:pt x="135" y="16"/>
                        <a:pt x="157" y="8"/>
                      </a:cubicBezTo>
                      <a:cubicBezTo>
                        <a:pt x="177" y="0"/>
                        <a:pt x="195" y="6"/>
                        <a:pt x="212" y="21"/>
                      </a:cubicBezTo>
                      <a:cubicBezTo>
                        <a:pt x="201" y="28"/>
                        <a:pt x="190" y="34"/>
                        <a:pt x="180" y="40"/>
                      </a:cubicBezTo>
                      <a:cubicBezTo>
                        <a:pt x="169" y="47"/>
                        <a:pt x="157" y="54"/>
                        <a:pt x="147" y="62"/>
                      </a:cubicBezTo>
                      <a:cubicBezTo>
                        <a:pt x="132" y="75"/>
                        <a:pt x="128" y="92"/>
                        <a:pt x="133" y="111"/>
                      </a:cubicBezTo>
                      <a:cubicBezTo>
                        <a:pt x="138" y="130"/>
                        <a:pt x="151" y="142"/>
                        <a:pt x="171" y="143"/>
                      </a:cubicBezTo>
                      <a:cubicBezTo>
                        <a:pt x="179" y="144"/>
                        <a:pt x="188" y="141"/>
                        <a:pt x="196" y="138"/>
                      </a:cubicBezTo>
                      <a:cubicBezTo>
                        <a:pt x="210" y="132"/>
                        <a:pt x="224" y="125"/>
                        <a:pt x="238" y="119"/>
                      </a:cubicBezTo>
                      <a:cubicBezTo>
                        <a:pt x="254" y="111"/>
                        <a:pt x="264" y="113"/>
                        <a:pt x="276" y="125"/>
                      </a:cubicBezTo>
                      <a:cubicBezTo>
                        <a:pt x="304" y="154"/>
                        <a:pt x="331" y="182"/>
                        <a:pt x="358" y="211"/>
                      </a:cubicBezTo>
                      <a:cubicBezTo>
                        <a:pt x="369" y="222"/>
                        <a:pt x="369" y="236"/>
                        <a:pt x="358" y="244"/>
                      </a:cubicBezTo>
                      <a:cubicBezTo>
                        <a:pt x="350" y="250"/>
                        <a:pt x="341" y="250"/>
                        <a:pt x="332" y="242"/>
                      </a:cubicBezTo>
                      <a:cubicBezTo>
                        <a:pt x="323" y="233"/>
                        <a:pt x="315" y="224"/>
                        <a:pt x="306" y="216"/>
                      </a:cubicBezTo>
                      <a:cubicBezTo>
                        <a:pt x="304" y="214"/>
                        <a:pt x="301" y="212"/>
                        <a:pt x="298" y="210"/>
                      </a:cubicBezTo>
                      <a:cubicBezTo>
                        <a:pt x="298" y="210"/>
                        <a:pt x="297" y="211"/>
                        <a:pt x="297" y="211"/>
                      </a:cubicBezTo>
                      <a:cubicBezTo>
                        <a:pt x="298" y="214"/>
                        <a:pt x="300" y="217"/>
                        <a:pt x="302" y="220"/>
                      </a:cubicBezTo>
                      <a:cubicBezTo>
                        <a:pt x="309" y="228"/>
                        <a:pt x="317" y="236"/>
                        <a:pt x="324" y="244"/>
                      </a:cubicBezTo>
                      <a:cubicBezTo>
                        <a:pt x="327" y="248"/>
                        <a:pt x="330" y="253"/>
                        <a:pt x="332" y="258"/>
                      </a:cubicBezTo>
                      <a:cubicBezTo>
                        <a:pt x="334" y="266"/>
                        <a:pt x="330" y="275"/>
                        <a:pt x="323" y="280"/>
                      </a:cubicBezTo>
                      <a:cubicBezTo>
                        <a:pt x="315" y="285"/>
                        <a:pt x="305" y="283"/>
                        <a:pt x="297" y="276"/>
                      </a:cubicBezTo>
                      <a:cubicBezTo>
                        <a:pt x="289" y="267"/>
                        <a:pt x="281" y="258"/>
                        <a:pt x="272" y="250"/>
                      </a:cubicBezTo>
                      <a:cubicBezTo>
                        <a:pt x="268" y="246"/>
                        <a:pt x="264" y="242"/>
                        <a:pt x="259" y="238"/>
                      </a:cubicBezTo>
                      <a:cubicBezTo>
                        <a:pt x="259" y="238"/>
                        <a:pt x="258" y="239"/>
                        <a:pt x="257" y="240"/>
                      </a:cubicBezTo>
                      <a:cubicBezTo>
                        <a:pt x="259" y="243"/>
                        <a:pt x="261" y="246"/>
                        <a:pt x="264" y="249"/>
                      </a:cubicBezTo>
                      <a:cubicBezTo>
                        <a:pt x="272" y="259"/>
                        <a:pt x="281" y="268"/>
                        <a:pt x="289" y="278"/>
                      </a:cubicBezTo>
                      <a:cubicBezTo>
                        <a:pt x="295" y="286"/>
                        <a:pt x="295" y="295"/>
                        <a:pt x="290" y="302"/>
                      </a:cubicBezTo>
                      <a:cubicBezTo>
                        <a:pt x="284" y="310"/>
                        <a:pt x="277" y="312"/>
                        <a:pt x="269" y="310"/>
                      </a:cubicBezTo>
                      <a:cubicBezTo>
                        <a:pt x="265" y="309"/>
                        <a:pt x="261" y="306"/>
                        <a:pt x="258" y="303"/>
                      </a:cubicBezTo>
                      <a:cubicBezTo>
                        <a:pt x="249" y="294"/>
                        <a:pt x="241" y="285"/>
                        <a:pt x="232" y="276"/>
                      </a:cubicBezTo>
                      <a:cubicBezTo>
                        <a:pt x="229" y="273"/>
                        <a:pt x="226" y="271"/>
                        <a:pt x="223" y="268"/>
                      </a:cubicBezTo>
                      <a:cubicBezTo>
                        <a:pt x="222" y="269"/>
                        <a:pt x="221" y="269"/>
                        <a:pt x="221" y="270"/>
                      </a:cubicBezTo>
                      <a:cubicBezTo>
                        <a:pt x="222" y="272"/>
                        <a:pt x="223" y="275"/>
                        <a:pt x="225" y="277"/>
                      </a:cubicBezTo>
                      <a:cubicBezTo>
                        <a:pt x="232" y="285"/>
                        <a:pt x="239" y="292"/>
                        <a:pt x="246" y="300"/>
                      </a:cubicBezTo>
                      <a:cubicBezTo>
                        <a:pt x="252" y="306"/>
                        <a:pt x="254" y="314"/>
                        <a:pt x="252" y="323"/>
                      </a:cubicBezTo>
                      <a:cubicBezTo>
                        <a:pt x="248" y="336"/>
                        <a:pt x="232" y="341"/>
                        <a:pt x="222" y="332"/>
                      </a:cubicBezTo>
                      <a:cubicBezTo>
                        <a:pt x="214" y="327"/>
                        <a:pt x="208" y="320"/>
                        <a:pt x="208" y="309"/>
                      </a:cubicBezTo>
                      <a:cubicBezTo>
                        <a:pt x="209" y="290"/>
                        <a:pt x="199" y="277"/>
                        <a:pt x="183" y="268"/>
                      </a:cubicBezTo>
                      <a:cubicBezTo>
                        <a:pt x="179" y="266"/>
                        <a:pt x="176" y="262"/>
                        <a:pt x="174" y="259"/>
                      </a:cubicBezTo>
                      <a:cubicBezTo>
                        <a:pt x="170" y="248"/>
                        <a:pt x="163" y="240"/>
                        <a:pt x="152" y="234"/>
                      </a:cubicBezTo>
                      <a:cubicBezTo>
                        <a:pt x="149" y="232"/>
                        <a:pt x="146" y="229"/>
                        <a:pt x="144" y="226"/>
                      </a:cubicBezTo>
                      <a:cubicBezTo>
                        <a:pt x="140" y="215"/>
                        <a:pt x="133" y="208"/>
                        <a:pt x="122" y="202"/>
                      </a:cubicBezTo>
                      <a:cubicBezTo>
                        <a:pt x="120" y="201"/>
                        <a:pt x="117" y="198"/>
                        <a:pt x="115" y="195"/>
                      </a:cubicBezTo>
                      <a:cubicBezTo>
                        <a:pt x="108" y="177"/>
                        <a:pt x="94" y="167"/>
                        <a:pt x="74" y="166"/>
                      </a:cubicBezTo>
                      <a:cubicBezTo>
                        <a:pt x="54" y="166"/>
                        <a:pt x="38" y="175"/>
                        <a:pt x="28" y="194"/>
                      </a:cubicBezTo>
                      <a:cubicBezTo>
                        <a:pt x="27" y="196"/>
                        <a:pt x="26" y="198"/>
                        <a:pt x="24" y="201"/>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34" name="Freeform 13">
                  <a:extLst>
                    <a:ext uri="{FF2B5EF4-FFF2-40B4-BE49-F238E27FC236}">
                      <a16:creationId xmlns:a16="http://schemas.microsoft.com/office/drawing/2014/main" id="{E92CAFFF-B11A-4C93-B750-83306A07E3DC}"/>
                    </a:ext>
                  </a:extLst>
                </p:cNvPr>
                <p:cNvSpPr>
                  <a:spLocks/>
                </p:cNvSpPr>
                <p:nvPr/>
              </p:nvSpPr>
              <p:spPr bwMode="gray">
                <a:xfrm>
                  <a:off x="4683589" y="2566656"/>
                  <a:ext cx="410630" cy="263088"/>
                </a:xfrm>
                <a:custGeom>
                  <a:avLst/>
                  <a:gdLst>
                    <a:gd name="T0" fmla="*/ 310 w 310"/>
                    <a:gd name="T1" fmla="*/ 45 h 198"/>
                    <a:gd name="T2" fmla="*/ 310 w 310"/>
                    <a:gd name="T3" fmla="*/ 68 h 198"/>
                    <a:gd name="T4" fmla="*/ 310 w 310"/>
                    <a:gd name="T5" fmla="*/ 180 h 198"/>
                    <a:gd name="T6" fmla="*/ 302 w 310"/>
                    <a:gd name="T7" fmla="*/ 190 h 198"/>
                    <a:gd name="T8" fmla="*/ 263 w 310"/>
                    <a:gd name="T9" fmla="*/ 196 h 198"/>
                    <a:gd name="T10" fmla="*/ 232 w 310"/>
                    <a:gd name="T11" fmla="*/ 185 h 198"/>
                    <a:gd name="T12" fmla="*/ 144 w 310"/>
                    <a:gd name="T13" fmla="*/ 94 h 198"/>
                    <a:gd name="T14" fmla="*/ 104 w 310"/>
                    <a:gd name="T15" fmla="*/ 88 h 198"/>
                    <a:gd name="T16" fmla="*/ 45 w 310"/>
                    <a:gd name="T17" fmla="*/ 119 h 198"/>
                    <a:gd name="T18" fmla="*/ 8 w 310"/>
                    <a:gd name="T19" fmla="*/ 110 h 198"/>
                    <a:gd name="T20" fmla="*/ 20 w 310"/>
                    <a:gd name="T21" fmla="*/ 72 h 198"/>
                    <a:gd name="T22" fmla="*/ 123 w 310"/>
                    <a:gd name="T23" fmla="*/ 11 h 198"/>
                    <a:gd name="T24" fmla="*/ 171 w 310"/>
                    <a:gd name="T25" fmla="*/ 14 h 198"/>
                    <a:gd name="T26" fmla="*/ 214 w 310"/>
                    <a:gd name="T27" fmla="*/ 52 h 198"/>
                    <a:gd name="T28" fmla="*/ 244 w 310"/>
                    <a:gd name="T29" fmla="*/ 60 h 198"/>
                    <a:gd name="T30" fmla="*/ 310 w 310"/>
                    <a:gd name="T31" fmla="*/ 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198">
                      <a:moveTo>
                        <a:pt x="310" y="45"/>
                      </a:moveTo>
                      <a:cubicBezTo>
                        <a:pt x="310" y="53"/>
                        <a:pt x="310" y="60"/>
                        <a:pt x="310" y="68"/>
                      </a:cubicBezTo>
                      <a:cubicBezTo>
                        <a:pt x="310" y="105"/>
                        <a:pt x="310" y="142"/>
                        <a:pt x="310" y="180"/>
                      </a:cubicBezTo>
                      <a:cubicBezTo>
                        <a:pt x="310" y="186"/>
                        <a:pt x="309" y="189"/>
                        <a:pt x="302" y="190"/>
                      </a:cubicBezTo>
                      <a:cubicBezTo>
                        <a:pt x="289" y="191"/>
                        <a:pt x="276" y="194"/>
                        <a:pt x="263" y="196"/>
                      </a:cubicBezTo>
                      <a:cubicBezTo>
                        <a:pt x="251" y="198"/>
                        <a:pt x="241" y="194"/>
                        <a:pt x="232" y="185"/>
                      </a:cubicBezTo>
                      <a:cubicBezTo>
                        <a:pt x="203" y="154"/>
                        <a:pt x="173" y="124"/>
                        <a:pt x="144" y="94"/>
                      </a:cubicBezTo>
                      <a:cubicBezTo>
                        <a:pt x="131" y="81"/>
                        <a:pt x="121" y="79"/>
                        <a:pt x="104" y="88"/>
                      </a:cubicBezTo>
                      <a:cubicBezTo>
                        <a:pt x="84" y="98"/>
                        <a:pt x="65" y="109"/>
                        <a:pt x="45" y="119"/>
                      </a:cubicBezTo>
                      <a:cubicBezTo>
                        <a:pt x="30" y="127"/>
                        <a:pt x="15" y="124"/>
                        <a:pt x="8" y="110"/>
                      </a:cubicBezTo>
                      <a:cubicBezTo>
                        <a:pt x="0" y="96"/>
                        <a:pt x="5" y="81"/>
                        <a:pt x="20" y="72"/>
                      </a:cubicBezTo>
                      <a:cubicBezTo>
                        <a:pt x="54" y="52"/>
                        <a:pt x="89" y="32"/>
                        <a:pt x="123" y="11"/>
                      </a:cubicBezTo>
                      <a:cubicBezTo>
                        <a:pt x="140" y="1"/>
                        <a:pt x="155" y="0"/>
                        <a:pt x="171" y="14"/>
                      </a:cubicBezTo>
                      <a:cubicBezTo>
                        <a:pt x="185" y="27"/>
                        <a:pt x="200" y="39"/>
                        <a:pt x="214" y="52"/>
                      </a:cubicBezTo>
                      <a:cubicBezTo>
                        <a:pt x="223" y="60"/>
                        <a:pt x="232" y="63"/>
                        <a:pt x="244" y="60"/>
                      </a:cubicBezTo>
                      <a:cubicBezTo>
                        <a:pt x="265" y="55"/>
                        <a:pt x="287" y="50"/>
                        <a:pt x="310" y="45"/>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35" name="Freeform 13">
                  <a:extLst>
                    <a:ext uri="{FF2B5EF4-FFF2-40B4-BE49-F238E27FC236}">
                      <a16:creationId xmlns:a16="http://schemas.microsoft.com/office/drawing/2014/main" id="{E6DB5E73-8FB9-479B-8A0B-4AB5CCF85EFF}"/>
                    </a:ext>
                  </a:extLst>
                </p:cNvPr>
                <p:cNvSpPr>
                  <a:spLocks/>
                </p:cNvSpPr>
                <p:nvPr/>
              </p:nvSpPr>
              <p:spPr bwMode="gray">
                <a:xfrm>
                  <a:off x="4541379" y="2810189"/>
                  <a:ext cx="200871" cy="215093"/>
                </a:xfrm>
                <a:custGeom>
                  <a:avLst/>
                  <a:gdLst>
                    <a:gd name="T0" fmla="*/ 36 w 152"/>
                    <a:gd name="T1" fmla="*/ 60 h 162"/>
                    <a:gd name="T2" fmla="*/ 25 w 152"/>
                    <a:gd name="T3" fmla="*/ 63 h 162"/>
                    <a:gd name="T4" fmla="*/ 1 w 152"/>
                    <a:gd name="T5" fmla="*/ 45 h 162"/>
                    <a:gd name="T6" fmla="*/ 24 w 152"/>
                    <a:gd name="T7" fmla="*/ 7 h 162"/>
                    <a:gd name="T8" fmla="*/ 59 w 152"/>
                    <a:gd name="T9" fmla="*/ 34 h 162"/>
                    <a:gd name="T10" fmla="*/ 82 w 152"/>
                    <a:gd name="T11" fmla="*/ 45 h 162"/>
                    <a:gd name="T12" fmla="*/ 91 w 152"/>
                    <a:gd name="T13" fmla="*/ 68 h 162"/>
                    <a:gd name="T14" fmla="*/ 117 w 152"/>
                    <a:gd name="T15" fmla="*/ 102 h 162"/>
                    <a:gd name="T16" fmla="*/ 119 w 152"/>
                    <a:gd name="T17" fmla="*/ 103 h 162"/>
                    <a:gd name="T18" fmla="*/ 147 w 152"/>
                    <a:gd name="T19" fmla="*/ 115 h 162"/>
                    <a:gd name="T20" fmla="*/ 142 w 152"/>
                    <a:gd name="T21" fmla="*/ 148 h 162"/>
                    <a:gd name="T22" fmla="*/ 115 w 152"/>
                    <a:gd name="T23" fmla="*/ 161 h 162"/>
                    <a:gd name="T24" fmla="*/ 93 w 152"/>
                    <a:gd name="T25" fmla="*/ 133 h 162"/>
                    <a:gd name="T26" fmla="*/ 96 w 152"/>
                    <a:gd name="T27" fmla="*/ 124 h 162"/>
                    <a:gd name="T28" fmla="*/ 66 w 152"/>
                    <a:gd name="T29" fmla="*/ 122 h 162"/>
                    <a:gd name="T30" fmla="*/ 65 w 152"/>
                    <a:gd name="T31" fmla="*/ 92 h 162"/>
                    <a:gd name="T32" fmla="*/ 36 w 152"/>
                    <a:gd name="T33" fmla="*/ 90 h 162"/>
                    <a:gd name="T34" fmla="*/ 36 w 152"/>
                    <a:gd name="T35"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162">
                      <a:moveTo>
                        <a:pt x="36" y="60"/>
                      </a:moveTo>
                      <a:cubicBezTo>
                        <a:pt x="31" y="61"/>
                        <a:pt x="28" y="62"/>
                        <a:pt x="25" y="63"/>
                      </a:cubicBezTo>
                      <a:cubicBezTo>
                        <a:pt x="12" y="65"/>
                        <a:pt x="2" y="58"/>
                        <a:pt x="1" y="45"/>
                      </a:cubicBezTo>
                      <a:cubicBezTo>
                        <a:pt x="0" y="31"/>
                        <a:pt x="11" y="13"/>
                        <a:pt x="24" y="7"/>
                      </a:cubicBezTo>
                      <a:cubicBezTo>
                        <a:pt x="39" y="0"/>
                        <a:pt x="62" y="9"/>
                        <a:pt x="59" y="34"/>
                      </a:cubicBezTo>
                      <a:cubicBezTo>
                        <a:pt x="67" y="38"/>
                        <a:pt x="76" y="39"/>
                        <a:pt x="82" y="45"/>
                      </a:cubicBezTo>
                      <a:cubicBezTo>
                        <a:pt x="87" y="50"/>
                        <a:pt x="88" y="60"/>
                        <a:pt x="91" y="68"/>
                      </a:cubicBezTo>
                      <a:cubicBezTo>
                        <a:pt x="113" y="71"/>
                        <a:pt x="121" y="80"/>
                        <a:pt x="117" y="102"/>
                      </a:cubicBezTo>
                      <a:cubicBezTo>
                        <a:pt x="118" y="103"/>
                        <a:pt x="118" y="103"/>
                        <a:pt x="119" y="103"/>
                      </a:cubicBezTo>
                      <a:cubicBezTo>
                        <a:pt x="132" y="102"/>
                        <a:pt x="141" y="106"/>
                        <a:pt x="147" y="115"/>
                      </a:cubicBezTo>
                      <a:cubicBezTo>
                        <a:pt x="152" y="125"/>
                        <a:pt x="150" y="139"/>
                        <a:pt x="142" y="148"/>
                      </a:cubicBezTo>
                      <a:cubicBezTo>
                        <a:pt x="135" y="156"/>
                        <a:pt x="125" y="160"/>
                        <a:pt x="115" y="161"/>
                      </a:cubicBezTo>
                      <a:cubicBezTo>
                        <a:pt x="97" y="162"/>
                        <a:pt x="87" y="149"/>
                        <a:pt x="93" y="133"/>
                      </a:cubicBezTo>
                      <a:cubicBezTo>
                        <a:pt x="94" y="130"/>
                        <a:pt x="95" y="127"/>
                        <a:pt x="96" y="124"/>
                      </a:cubicBezTo>
                      <a:cubicBezTo>
                        <a:pt x="85" y="125"/>
                        <a:pt x="75" y="131"/>
                        <a:pt x="66" y="122"/>
                      </a:cubicBezTo>
                      <a:cubicBezTo>
                        <a:pt x="57" y="113"/>
                        <a:pt x="62" y="103"/>
                        <a:pt x="65" y="92"/>
                      </a:cubicBezTo>
                      <a:cubicBezTo>
                        <a:pt x="55" y="94"/>
                        <a:pt x="45" y="99"/>
                        <a:pt x="36" y="90"/>
                      </a:cubicBezTo>
                      <a:cubicBezTo>
                        <a:pt x="28" y="80"/>
                        <a:pt x="32" y="71"/>
                        <a:pt x="36" y="60"/>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
            <p:nvSpPr>
              <p:cNvPr id="124" name="METRO ICON - gear wheel 1">
                <a:extLst>
                  <a:ext uri="{FF2B5EF4-FFF2-40B4-BE49-F238E27FC236}">
                    <a16:creationId xmlns:a16="http://schemas.microsoft.com/office/drawing/2014/main" id="{9E0DC13D-2BFF-4FFA-992C-BD246275D890}"/>
                  </a:ext>
                </a:extLst>
              </p:cNvPr>
              <p:cNvSpPr>
                <a:spLocks noChangeAspect="1" noEditPoints="1"/>
              </p:cNvSpPr>
              <p:nvPr/>
            </p:nvSpPr>
            <p:spPr bwMode="gray">
              <a:xfrm rot="20298125">
                <a:off x="7445781" y="3228029"/>
                <a:ext cx="329232" cy="334432"/>
              </a:xfrm>
              <a:custGeom>
                <a:avLst/>
                <a:gdLst>
                  <a:gd name="T0" fmla="*/ 51 w 266"/>
                  <a:gd name="T1" fmla="*/ 26 h 270"/>
                  <a:gd name="T2" fmla="*/ 69 w 266"/>
                  <a:gd name="T3" fmla="*/ 35 h 270"/>
                  <a:gd name="T4" fmla="*/ 108 w 266"/>
                  <a:gd name="T5" fmla="*/ 18 h 270"/>
                  <a:gd name="T6" fmla="*/ 113 w 266"/>
                  <a:gd name="T7" fmla="*/ 3 h 270"/>
                  <a:gd name="T8" fmla="*/ 118 w 266"/>
                  <a:gd name="T9" fmla="*/ 0 h 270"/>
                  <a:gd name="T10" fmla="*/ 147 w 266"/>
                  <a:gd name="T11" fmla="*/ 0 h 270"/>
                  <a:gd name="T12" fmla="*/ 152 w 266"/>
                  <a:gd name="T13" fmla="*/ 4 h 270"/>
                  <a:gd name="T14" fmla="*/ 158 w 266"/>
                  <a:gd name="T15" fmla="*/ 21 h 270"/>
                  <a:gd name="T16" fmla="*/ 194 w 266"/>
                  <a:gd name="T17" fmla="*/ 36 h 270"/>
                  <a:gd name="T18" fmla="*/ 210 w 266"/>
                  <a:gd name="T19" fmla="*/ 28 h 270"/>
                  <a:gd name="T20" fmla="*/ 217 w 266"/>
                  <a:gd name="T21" fmla="*/ 29 h 270"/>
                  <a:gd name="T22" fmla="*/ 237 w 266"/>
                  <a:gd name="T23" fmla="*/ 50 h 270"/>
                  <a:gd name="T24" fmla="*/ 238 w 266"/>
                  <a:gd name="T25" fmla="*/ 55 h 270"/>
                  <a:gd name="T26" fmla="*/ 231 w 266"/>
                  <a:gd name="T27" fmla="*/ 70 h 270"/>
                  <a:gd name="T28" fmla="*/ 247 w 266"/>
                  <a:gd name="T29" fmla="*/ 110 h 270"/>
                  <a:gd name="T30" fmla="*/ 262 w 266"/>
                  <a:gd name="T31" fmla="*/ 115 h 270"/>
                  <a:gd name="T32" fmla="*/ 266 w 266"/>
                  <a:gd name="T33" fmla="*/ 121 h 270"/>
                  <a:gd name="T34" fmla="*/ 266 w 266"/>
                  <a:gd name="T35" fmla="*/ 148 h 270"/>
                  <a:gd name="T36" fmla="*/ 261 w 266"/>
                  <a:gd name="T37" fmla="*/ 155 h 270"/>
                  <a:gd name="T38" fmla="*/ 244 w 266"/>
                  <a:gd name="T39" fmla="*/ 161 h 270"/>
                  <a:gd name="T40" fmla="*/ 230 w 266"/>
                  <a:gd name="T41" fmla="*/ 196 h 270"/>
                  <a:gd name="T42" fmla="*/ 239 w 266"/>
                  <a:gd name="T43" fmla="*/ 217 h 270"/>
                  <a:gd name="T44" fmla="*/ 216 w 266"/>
                  <a:gd name="T45" fmla="*/ 241 h 270"/>
                  <a:gd name="T46" fmla="*/ 211 w 266"/>
                  <a:gd name="T47" fmla="*/ 241 h 270"/>
                  <a:gd name="T48" fmla="*/ 195 w 266"/>
                  <a:gd name="T49" fmla="*/ 234 h 270"/>
                  <a:gd name="T50" fmla="*/ 158 w 266"/>
                  <a:gd name="T51" fmla="*/ 249 h 270"/>
                  <a:gd name="T52" fmla="*/ 152 w 266"/>
                  <a:gd name="T53" fmla="*/ 266 h 270"/>
                  <a:gd name="T54" fmla="*/ 147 w 266"/>
                  <a:gd name="T55" fmla="*/ 269 h 270"/>
                  <a:gd name="T56" fmla="*/ 118 w 266"/>
                  <a:gd name="T57" fmla="*/ 269 h 270"/>
                  <a:gd name="T58" fmla="*/ 114 w 266"/>
                  <a:gd name="T59" fmla="*/ 266 h 270"/>
                  <a:gd name="T60" fmla="*/ 108 w 266"/>
                  <a:gd name="T61" fmla="*/ 251 h 270"/>
                  <a:gd name="T62" fmla="*/ 70 w 266"/>
                  <a:gd name="T63" fmla="*/ 234 h 270"/>
                  <a:gd name="T64" fmla="*/ 54 w 266"/>
                  <a:gd name="T65" fmla="*/ 241 h 270"/>
                  <a:gd name="T66" fmla="*/ 49 w 266"/>
                  <a:gd name="T67" fmla="*/ 241 h 270"/>
                  <a:gd name="T68" fmla="*/ 28 w 266"/>
                  <a:gd name="T69" fmla="*/ 220 h 270"/>
                  <a:gd name="T70" fmla="*/ 28 w 266"/>
                  <a:gd name="T71" fmla="*/ 214 h 270"/>
                  <a:gd name="T72" fmla="*/ 36 w 266"/>
                  <a:gd name="T73" fmla="*/ 196 h 270"/>
                  <a:gd name="T74" fmla="*/ 22 w 266"/>
                  <a:gd name="T75" fmla="*/ 161 h 270"/>
                  <a:gd name="T76" fmla="*/ 3 w 266"/>
                  <a:gd name="T77" fmla="*/ 154 h 270"/>
                  <a:gd name="T78" fmla="*/ 0 w 266"/>
                  <a:gd name="T79" fmla="*/ 149 h 270"/>
                  <a:gd name="T80" fmla="*/ 0 w 266"/>
                  <a:gd name="T81" fmla="*/ 120 h 270"/>
                  <a:gd name="T82" fmla="*/ 3 w 266"/>
                  <a:gd name="T83" fmla="*/ 115 h 270"/>
                  <a:gd name="T84" fmla="*/ 19 w 266"/>
                  <a:gd name="T85" fmla="*/ 109 h 270"/>
                  <a:gd name="T86" fmla="*/ 34 w 266"/>
                  <a:gd name="T87" fmla="*/ 70 h 270"/>
                  <a:gd name="T88" fmla="*/ 28 w 266"/>
                  <a:gd name="T89" fmla="*/ 55 h 270"/>
                  <a:gd name="T90" fmla="*/ 28 w 266"/>
                  <a:gd name="T91" fmla="*/ 50 h 270"/>
                  <a:gd name="T92" fmla="*/ 51 w 266"/>
                  <a:gd name="T93" fmla="*/ 26 h 270"/>
                  <a:gd name="T94" fmla="*/ 181 w 266"/>
                  <a:gd name="T95" fmla="*/ 135 h 270"/>
                  <a:gd name="T96" fmla="*/ 133 w 266"/>
                  <a:gd name="T97" fmla="*/ 85 h 270"/>
                  <a:gd name="T98" fmla="*/ 84 w 266"/>
                  <a:gd name="T99" fmla="*/ 135 h 270"/>
                  <a:gd name="T100" fmla="*/ 133 w 266"/>
                  <a:gd name="T101" fmla="*/ 184 h 270"/>
                  <a:gd name="T102" fmla="*/ 181 w 266"/>
                  <a:gd name="T103" fmla="*/ 13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270">
                    <a:moveTo>
                      <a:pt x="51" y="26"/>
                    </a:moveTo>
                    <a:cubicBezTo>
                      <a:pt x="57" y="29"/>
                      <a:pt x="63" y="32"/>
                      <a:pt x="69" y="35"/>
                    </a:cubicBezTo>
                    <a:cubicBezTo>
                      <a:pt x="86" y="43"/>
                      <a:pt x="102" y="36"/>
                      <a:pt x="108" y="18"/>
                    </a:cubicBezTo>
                    <a:cubicBezTo>
                      <a:pt x="110" y="13"/>
                      <a:pt x="112" y="8"/>
                      <a:pt x="113" y="3"/>
                    </a:cubicBezTo>
                    <a:cubicBezTo>
                      <a:pt x="114" y="1"/>
                      <a:pt x="116" y="0"/>
                      <a:pt x="118" y="0"/>
                    </a:cubicBezTo>
                    <a:cubicBezTo>
                      <a:pt x="128" y="0"/>
                      <a:pt x="137" y="0"/>
                      <a:pt x="147" y="0"/>
                    </a:cubicBezTo>
                    <a:cubicBezTo>
                      <a:pt x="150" y="0"/>
                      <a:pt x="151" y="1"/>
                      <a:pt x="152" y="4"/>
                    </a:cubicBezTo>
                    <a:cubicBezTo>
                      <a:pt x="154" y="10"/>
                      <a:pt x="156" y="16"/>
                      <a:pt x="158" y="21"/>
                    </a:cubicBezTo>
                    <a:cubicBezTo>
                      <a:pt x="165" y="35"/>
                      <a:pt x="179" y="42"/>
                      <a:pt x="194" y="36"/>
                    </a:cubicBezTo>
                    <a:cubicBezTo>
                      <a:pt x="199" y="34"/>
                      <a:pt x="205" y="31"/>
                      <a:pt x="210" y="28"/>
                    </a:cubicBezTo>
                    <a:cubicBezTo>
                      <a:pt x="213" y="27"/>
                      <a:pt x="214" y="27"/>
                      <a:pt x="217" y="29"/>
                    </a:cubicBezTo>
                    <a:cubicBezTo>
                      <a:pt x="223" y="36"/>
                      <a:pt x="230" y="43"/>
                      <a:pt x="237" y="50"/>
                    </a:cubicBezTo>
                    <a:cubicBezTo>
                      <a:pt x="239" y="52"/>
                      <a:pt x="239" y="53"/>
                      <a:pt x="238" y="55"/>
                    </a:cubicBezTo>
                    <a:cubicBezTo>
                      <a:pt x="236" y="60"/>
                      <a:pt x="233" y="65"/>
                      <a:pt x="231" y="70"/>
                    </a:cubicBezTo>
                    <a:cubicBezTo>
                      <a:pt x="223" y="87"/>
                      <a:pt x="230" y="103"/>
                      <a:pt x="247" y="110"/>
                    </a:cubicBezTo>
                    <a:cubicBezTo>
                      <a:pt x="252" y="112"/>
                      <a:pt x="257" y="114"/>
                      <a:pt x="262" y="115"/>
                    </a:cubicBezTo>
                    <a:cubicBezTo>
                      <a:pt x="265" y="116"/>
                      <a:pt x="266" y="118"/>
                      <a:pt x="266" y="121"/>
                    </a:cubicBezTo>
                    <a:cubicBezTo>
                      <a:pt x="265" y="130"/>
                      <a:pt x="265" y="139"/>
                      <a:pt x="266" y="148"/>
                    </a:cubicBezTo>
                    <a:cubicBezTo>
                      <a:pt x="266" y="152"/>
                      <a:pt x="264" y="154"/>
                      <a:pt x="261" y="155"/>
                    </a:cubicBezTo>
                    <a:cubicBezTo>
                      <a:pt x="255" y="156"/>
                      <a:pt x="250" y="158"/>
                      <a:pt x="244" y="161"/>
                    </a:cubicBezTo>
                    <a:cubicBezTo>
                      <a:pt x="231" y="167"/>
                      <a:pt x="224" y="182"/>
                      <a:pt x="230" y="196"/>
                    </a:cubicBezTo>
                    <a:cubicBezTo>
                      <a:pt x="232" y="203"/>
                      <a:pt x="236" y="210"/>
                      <a:pt x="239" y="217"/>
                    </a:cubicBezTo>
                    <a:cubicBezTo>
                      <a:pt x="231" y="225"/>
                      <a:pt x="224" y="233"/>
                      <a:pt x="216" y="241"/>
                    </a:cubicBezTo>
                    <a:cubicBezTo>
                      <a:pt x="215" y="242"/>
                      <a:pt x="212" y="242"/>
                      <a:pt x="211" y="241"/>
                    </a:cubicBezTo>
                    <a:cubicBezTo>
                      <a:pt x="206" y="239"/>
                      <a:pt x="200" y="236"/>
                      <a:pt x="195" y="234"/>
                    </a:cubicBezTo>
                    <a:cubicBezTo>
                      <a:pt x="180" y="228"/>
                      <a:pt x="165" y="234"/>
                      <a:pt x="158" y="249"/>
                    </a:cubicBezTo>
                    <a:cubicBezTo>
                      <a:pt x="156" y="254"/>
                      <a:pt x="154" y="261"/>
                      <a:pt x="152" y="266"/>
                    </a:cubicBezTo>
                    <a:cubicBezTo>
                      <a:pt x="151" y="268"/>
                      <a:pt x="149" y="269"/>
                      <a:pt x="147" y="269"/>
                    </a:cubicBezTo>
                    <a:cubicBezTo>
                      <a:pt x="137" y="270"/>
                      <a:pt x="128" y="270"/>
                      <a:pt x="118" y="269"/>
                    </a:cubicBezTo>
                    <a:cubicBezTo>
                      <a:pt x="116" y="269"/>
                      <a:pt x="114" y="268"/>
                      <a:pt x="114" y="266"/>
                    </a:cubicBezTo>
                    <a:cubicBezTo>
                      <a:pt x="112" y="261"/>
                      <a:pt x="110" y="256"/>
                      <a:pt x="108" y="251"/>
                    </a:cubicBezTo>
                    <a:cubicBezTo>
                      <a:pt x="102" y="234"/>
                      <a:pt x="86" y="227"/>
                      <a:pt x="70" y="234"/>
                    </a:cubicBezTo>
                    <a:cubicBezTo>
                      <a:pt x="65" y="236"/>
                      <a:pt x="59" y="239"/>
                      <a:pt x="54" y="241"/>
                    </a:cubicBezTo>
                    <a:cubicBezTo>
                      <a:pt x="53" y="242"/>
                      <a:pt x="50" y="242"/>
                      <a:pt x="49" y="241"/>
                    </a:cubicBezTo>
                    <a:cubicBezTo>
                      <a:pt x="42" y="234"/>
                      <a:pt x="35" y="227"/>
                      <a:pt x="28" y="220"/>
                    </a:cubicBezTo>
                    <a:cubicBezTo>
                      <a:pt x="26" y="218"/>
                      <a:pt x="26" y="216"/>
                      <a:pt x="28" y="214"/>
                    </a:cubicBezTo>
                    <a:cubicBezTo>
                      <a:pt x="30" y="208"/>
                      <a:pt x="33" y="202"/>
                      <a:pt x="36" y="196"/>
                    </a:cubicBezTo>
                    <a:cubicBezTo>
                      <a:pt x="41" y="182"/>
                      <a:pt x="35" y="167"/>
                      <a:pt x="22" y="161"/>
                    </a:cubicBezTo>
                    <a:cubicBezTo>
                      <a:pt x="16" y="158"/>
                      <a:pt x="9" y="156"/>
                      <a:pt x="3" y="154"/>
                    </a:cubicBezTo>
                    <a:cubicBezTo>
                      <a:pt x="1" y="153"/>
                      <a:pt x="0" y="152"/>
                      <a:pt x="0" y="149"/>
                    </a:cubicBezTo>
                    <a:cubicBezTo>
                      <a:pt x="0" y="139"/>
                      <a:pt x="0" y="130"/>
                      <a:pt x="0" y="120"/>
                    </a:cubicBezTo>
                    <a:cubicBezTo>
                      <a:pt x="0" y="117"/>
                      <a:pt x="0" y="116"/>
                      <a:pt x="3" y="115"/>
                    </a:cubicBezTo>
                    <a:cubicBezTo>
                      <a:pt x="8" y="113"/>
                      <a:pt x="14" y="112"/>
                      <a:pt x="19" y="109"/>
                    </a:cubicBezTo>
                    <a:cubicBezTo>
                      <a:pt x="35" y="103"/>
                      <a:pt x="42" y="86"/>
                      <a:pt x="34" y="70"/>
                    </a:cubicBezTo>
                    <a:cubicBezTo>
                      <a:pt x="32" y="65"/>
                      <a:pt x="30" y="60"/>
                      <a:pt x="28" y="55"/>
                    </a:cubicBezTo>
                    <a:cubicBezTo>
                      <a:pt x="27" y="54"/>
                      <a:pt x="27" y="51"/>
                      <a:pt x="28" y="50"/>
                    </a:cubicBezTo>
                    <a:cubicBezTo>
                      <a:pt x="36" y="42"/>
                      <a:pt x="43" y="34"/>
                      <a:pt x="51" y="26"/>
                    </a:cubicBezTo>
                    <a:close/>
                    <a:moveTo>
                      <a:pt x="181" y="135"/>
                    </a:moveTo>
                    <a:cubicBezTo>
                      <a:pt x="181" y="107"/>
                      <a:pt x="160" y="85"/>
                      <a:pt x="133" y="85"/>
                    </a:cubicBezTo>
                    <a:cubicBezTo>
                      <a:pt x="106" y="85"/>
                      <a:pt x="84" y="107"/>
                      <a:pt x="84" y="135"/>
                    </a:cubicBezTo>
                    <a:cubicBezTo>
                      <a:pt x="84" y="162"/>
                      <a:pt x="106" y="185"/>
                      <a:pt x="133" y="184"/>
                    </a:cubicBezTo>
                    <a:cubicBezTo>
                      <a:pt x="160" y="184"/>
                      <a:pt x="181" y="162"/>
                      <a:pt x="181" y="135"/>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nvGrpSpPr>
              <p:cNvPr id="125" name="METRO ICON - check">
                <a:extLst>
                  <a:ext uri="{FF2B5EF4-FFF2-40B4-BE49-F238E27FC236}">
                    <a16:creationId xmlns:a16="http://schemas.microsoft.com/office/drawing/2014/main" id="{DCF18608-393A-4EEA-A678-134499379AD6}"/>
                  </a:ext>
                </a:extLst>
              </p:cNvPr>
              <p:cNvGrpSpPr/>
              <p:nvPr/>
            </p:nvGrpSpPr>
            <p:grpSpPr bwMode="gray">
              <a:xfrm>
                <a:off x="6730936" y="4722408"/>
                <a:ext cx="303160" cy="293894"/>
                <a:chOff x="4543127" y="1569730"/>
                <a:chExt cx="510841" cy="495227"/>
              </a:xfrm>
              <a:solidFill>
                <a:sysClr val="window" lastClr="FFFFFF"/>
              </a:solidFill>
            </p:grpSpPr>
            <p:sp>
              <p:nvSpPr>
                <p:cNvPr id="131" name="Freeform 4">
                  <a:extLst>
                    <a:ext uri="{FF2B5EF4-FFF2-40B4-BE49-F238E27FC236}">
                      <a16:creationId xmlns:a16="http://schemas.microsoft.com/office/drawing/2014/main" id="{17D75D35-F3CB-4903-8E98-504838364F4A}"/>
                    </a:ext>
                  </a:extLst>
                </p:cNvPr>
                <p:cNvSpPr>
                  <a:spLocks/>
                </p:cNvSpPr>
                <p:nvPr/>
              </p:nvSpPr>
              <p:spPr bwMode="gray">
                <a:xfrm>
                  <a:off x="4543127" y="1569730"/>
                  <a:ext cx="497458" cy="495227"/>
                </a:xfrm>
                <a:custGeom>
                  <a:avLst/>
                  <a:gdLst>
                    <a:gd name="T0" fmla="*/ 290 w 313"/>
                    <a:gd name="T1" fmla="*/ 104 h 311"/>
                    <a:gd name="T2" fmla="*/ 227 w 313"/>
                    <a:gd name="T3" fmla="*/ 278 h 311"/>
                    <a:gd name="T4" fmla="*/ 48 w 313"/>
                    <a:gd name="T5" fmla="*/ 243 h 311"/>
                    <a:gd name="T6" fmla="*/ 59 w 313"/>
                    <a:gd name="T7" fmla="*/ 54 h 311"/>
                    <a:gd name="T8" fmla="*/ 245 w 313"/>
                    <a:gd name="T9" fmla="*/ 43 h 311"/>
                    <a:gd name="T10" fmla="*/ 242 w 313"/>
                    <a:gd name="T11" fmla="*/ 46 h 311"/>
                    <a:gd name="T12" fmla="*/ 224 w 313"/>
                    <a:gd name="T13" fmla="*/ 61 h 311"/>
                    <a:gd name="T14" fmla="*/ 217 w 313"/>
                    <a:gd name="T15" fmla="*/ 61 h 311"/>
                    <a:gd name="T16" fmla="*/ 144 w 313"/>
                    <a:gd name="T17" fmla="*/ 45 h 311"/>
                    <a:gd name="T18" fmla="*/ 53 w 313"/>
                    <a:gd name="T19" fmla="*/ 119 h 311"/>
                    <a:gd name="T20" fmla="*/ 81 w 313"/>
                    <a:gd name="T21" fmla="*/ 234 h 311"/>
                    <a:gd name="T22" fmla="*/ 190 w 313"/>
                    <a:gd name="T23" fmla="*/ 260 h 311"/>
                    <a:gd name="T24" fmla="*/ 265 w 313"/>
                    <a:gd name="T25" fmla="*/ 182 h 311"/>
                    <a:gd name="T26" fmla="*/ 267 w 313"/>
                    <a:gd name="T27" fmla="*/ 137 h 311"/>
                    <a:gd name="T28" fmla="*/ 269 w 313"/>
                    <a:gd name="T29" fmla="*/ 131 h 311"/>
                    <a:gd name="T30" fmla="*/ 290 w 313"/>
                    <a:gd name="T31" fmla="*/ 1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3" h="311">
                      <a:moveTo>
                        <a:pt x="290" y="104"/>
                      </a:moveTo>
                      <a:cubicBezTo>
                        <a:pt x="313" y="163"/>
                        <a:pt x="294" y="240"/>
                        <a:pt x="227" y="278"/>
                      </a:cubicBezTo>
                      <a:cubicBezTo>
                        <a:pt x="167" y="311"/>
                        <a:pt x="92" y="298"/>
                        <a:pt x="48" y="243"/>
                      </a:cubicBezTo>
                      <a:cubicBezTo>
                        <a:pt x="0" y="184"/>
                        <a:pt x="8" y="103"/>
                        <a:pt x="59" y="54"/>
                      </a:cubicBezTo>
                      <a:cubicBezTo>
                        <a:pt x="113" y="0"/>
                        <a:pt x="194" y="2"/>
                        <a:pt x="245" y="43"/>
                      </a:cubicBezTo>
                      <a:cubicBezTo>
                        <a:pt x="244" y="44"/>
                        <a:pt x="243" y="45"/>
                        <a:pt x="242" y="46"/>
                      </a:cubicBezTo>
                      <a:cubicBezTo>
                        <a:pt x="236" y="51"/>
                        <a:pt x="230" y="56"/>
                        <a:pt x="224" y="61"/>
                      </a:cubicBezTo>
                      <a:cubicBezTo>
                        <a:pt x="221" y="63"/>
                        <a:pt x="220" y="63"/>
                        <a:pt x="217" y="61"/>
                      </a:cubicBezTo>
                      <a:cubicBezTo>
                        <a:pt x="195" y="47"/>
                        <a:pt x="170" y="41"/>
                        <a:pt x="144" y="45"/>
                      </a:cubicBezTo>
                      <a:cubicBezTo>
                        <a:pt x="99" y="51"/>
                        <a:pt x="68" y="76"/>
                        <a:pt x="53" y="119"/>
                      </a:cubicBezTo>
                      <a:cubicBezTo>
                        <a:pt x="38" y="162"/>
                        <a:pt x="48" y="202"/>
                        <a:pt x="81" y="234"/>
                      </a:cubicBezTo>
                      <a:cubicBezTo>
                        <a:pt x="112" y="264"/>
                        <a:pt x="149" y="272"/>
                        <a:pt x="190" y="260"/>
                      </a:cubicBezTo>
                      <a:cubicBezTo>
                        <a:pt x="229" y="249"/>
                        <a:pt x="254" y="221"/>
                        <a:pt x="265" y="182"/>
                      </a:cubicBezTo>
                      <a:cubicBezTo>
                        <a:pt x="269" y="167"/>
                        <a:pt x="269" y="152"/>
                        <a:pt x="267" y="137"/>
                      </a:cubicBezTo>
                      <a:cubicBezTo>
                        <a:pt x="267" y="135"/>
                        <a:pt x="268" y="132"/>
                        <a:pt x="269" y="131"/>
                      </a:cubicBezTo>
                      <a:cubicBezTo>
                        <a:pt x="275" y="122"/>
                        <a:pt x="282" y="113"/>
                        <a:pt x="290" y="104"/>
                      </a:cubicBezTo>
                      <a:close/>
                    </a:path>
                  </a:pathLst>
                </a:custGeom>
                <a:solidFill>
                  <a:srgbClr val="2C3E5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32" name="Freeform 4">
                  <a:extLst>
                    <a:ext uri="{FF2B5EF4-FFF2-40B4-BE49-F238E27FC236}">
                      <a16:creationId xmlns:a16="http://schemas.microsoft.com/office/drawing/2014/main" id="{46BF362E-4BCD-4262-8410-A44AA49C8C22}"/>
                    </a:ext>
                  </a:extLst>
                </p:cNvPr>
                <p:cNvSpPr>
                  <a:spLocks/>
                </p:cNvSpPr>
                <p:nvPr/>
              </p:nvSpPr>
              <p:spPr bwMode="gray">
                <a:xfrm>
                  <a:off x="4665817" y="1607653"/>
                  <a:ext cx="388151" cy="336843"/>
                </a:xfrm>
                <a:custGeom>
                  <a:avLst/>
                  <a:gdLst>
                    <a:gd name="T0" fmla="*/ 0 w 245"/>
                    <a:gd name="T1" fmla="*/ 106 h 211"/>
                    <a:gd name="T2" fmla="*/ 20 w 245"/>
                    <a:gd name="T3" fmla="*/ 88 h 211"/>
                    <a:gd name="T4" fmla="*/ 24 w 245"/>
                    <a:gd name="T5" fmla="*/ 88 h 211"/>
                    <a:gd name="T6" fmla="*/ 83 w 245"/>
                    <a:gd name="T7" fmla="*/ 123 h 211"/>
                    <a:gd name="T8" fmla="*/ 89 w 245"/>
                    <a:gd name="T9" fmla="*/ 128 h 211"/>
                    <a:gd name="T10" fmla="*/ 239 w 245"/>
                    <a:gd name="T11" fmla="*/ 0 h 211"/>
                    <a:gd name="T12" fmla="*/ 244 w 245"/>
                    <a:gd name="T13" fmla="*/ 13 h 211"/>
                    <a:gd name="T14" fmla="*/ 243 w 245"/>
                    <a:gd name="T15" fmla="*/ 17 h 211"/>
                    <a:gd name="T16" fmla="*/ 200 w 245"/>
                    <a:gd name="T17" fmla="*/ 60 h 211"/>
                    <a:gd name="T18" fmla="*/ 133 w 245"/>
                    <a:gd name="T19" fmla="*/ 153 h 211"/>
                    <a:gd name="T20" fmla="*/ 99 w 245"/>
                    <a:gd name="T21" fmla="*/ 211 h 211"/>
                    <a:gd name="T22" fmla="*/ 0 w 245"/>
                    <a:gd name="T23"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11">
                      <a:moveTo>
                        <a:pt x="0" y="106"/>
                      </a:moveTo>
                      <a:cubicBezTo>
                        <a:pt x="7" y="100"/>
                        <a:pt x="13" y="94"/>
                        <a:pt x="20" y="88"/>
                      </a:cubicBezTo>
                      <a:cubicBezTo>
                        <a:pt x="21" y="88"/>
                        <a:pt x="23" y="88"/>
                        <a:pt x="24" y="88"/>
                      </a:cubicBezTo>
                      <a:cubicBezTo>
                        <a:pt x="45" y="98"/>
                        <a:pt x="65" y="110"/>
                        <a:pt x="83" y="123"/>
                      </a:cubicBezTo>
                      <a:cubicBezTo>
                        <a:pt x="85" y="125"/>
                        <a:pt x="87" y="126"/>
                        <a:pt x="89" y="128"/>
                      </a:cubicBezTo>
                      <a:cubicBezTo>
                        <a:pt x="132" y="77"/>
                        <a:pt x="181" y="33"/>
                        <a:pt x="239" y="0"/>
                      </a:cubicBezTo>
                      <a:cubicBezTo>
                        <a:pt x="240" y="4"/>
                        <a:pt x="243" y="9"/>
                        <a:pt x="244" y="13"/>
                      </a:cubicBezTo>
                      <a:cubicBezTo>
                        <a:pt x="245" y="14"/>
                        <a:pt x="244" y="16"/>
                        <a:pt x="243" y="17"/>
                      </a:cubicBezTo>
                      <a:cubicBezTo>
                        <a:pt x="228" y="32"/>
                        <a:pt x="214" y="45"/>
                        <a:pt x="200" y="60"/>
                      </a:cubicBezTo>
                      <a:cubicBezTo>
                        <a:pt x="174" y="89"/>
                        <a:pt x="153" y="120"/>
                        <a:pt x="133" y="153"/>
                      </a:cubicBezTo>
                      <a:cubicBezTo>
                        <a:pt x="122" y="172"/>
                        <a:pt x="110" y="191"/>
                        <a:pt x="99" y="211"/>
                      </a:cubicBezTo>
                      <a:cubicBezTo>
                        <a:pt x="68" y="174"/>
                        <a:pt x="36" y="139"/>
                        <a:pt x="0" y="106"/>
                      </a:cubicBezTo>
                      <a:close/>
                    </a:path>
                  </a:pathLst>
                </a:custGeom>
                <a:solidFill>
                  <a:srgbClr val="2C3E5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grpSp>
            <p:nvGrpSpPr>
              <p:cNvPr id="126" name="METRO ICON - chart">
                <a:extLst>
                  <a:ext uri="{FF2B5EF4-FFF2-40B4-BE49-F238E27FC236}">
                    <a16:creationId xmlns:a16="http://schemas.microsoft.com/office/drawing/2014/main" id="{D2E63888-F6F5-48A9-9565-11183B9FAEF4}"/>
                  </a:ext>
                </a:extLst>
              </p:cNvPr>
              <p:cNvGrpSpPr/>
              <p:nvPr/>
            </p:nvGrpSpPr>
            <p:grpSpPr bwMode="gray">
              <a:xfrm>
                <a:off x="7332006" y="4132056"/>
                <a:ext cx="301170" cy="210688"/>
                <a:chOff x="9684025" y="2533774"/>
                <a:chExt cx="595972" cy="416920"/>
              </a:xfrm>
              <a:solidFill>
                <a:sysClr val="window" lastClr="FFFFFF"/>
              </a:solidFill>
            </p:grpSpPr>
            <p:sp>
              <p:nvSpPr>
                <p:cNvPr id="127" name="Freeform 17">
                  <a:extLst>
                    <a:ext uri="{FF2B5EF4-FFF2-40B4-BE49-F238E27FC236}">
                      <a16:creationId xmlns:a16="http://schemas.microsoft.com/office/drawing/2014/main" id="{6884A16E-D6F1-4767-B78A-C0A995C9A08F}"/>
                    </a:ext>
                  </a:extLst>
                </p:cNvPr>
                <p:cNvSpPr>
                  <a:spLocks/>
                </p:cNvSpPr>
                <p:nvPr/>
              </p:nvSpPr>
              <p:spPr bwMode="gray">
                <a:xfrm>
                  <a:off x="9865079" y="2533774"/>
                  <a:ext cx="233862" cy="121383"/>
                </a:xfrm>
                <a:custGeom>
                  <a:avLst/>
                  <a:gdLst>
                    <a:gd name="T0" fmla="*/ 0 w 86"/>
                    <a:gd name="T1" fmla="*/ 65 h 65"/>
                    <a:gd name="T2" fmla="*/ 0 w 86"/>
                    <a:gd name="T3" fmla="*/ 0 h 65"/>
                    <a:gd name="T4" fmla="*/ 86 w 86"/>
                    <a:gd name="T5" fmla="*/ 0 h 65"/>
                    <a:gd name="T6" fmla="*/ 86 w 86"/>
                    <a:gd name="T7" fmla="*/ 65 h 65"/>
                    <a:gd name="T8" fmla="*/ 0 w 86"/>
                    <a:gd name="T9" fmla="*/ 65 h 65"/>
                  </a:gdLst>
                  <a:ahLst/>
                  <a:cxnLst>
                    <a:cxn ang="0">
                      <a:pos x="T0" y="T1"/>
                    </a:cxn>
                    <a:cxn ang="0">
                      <a:pos x="T2" y="T3"/>
                    </a:cxn>
                    <a:cxn ang="0">
                      <a:pos x="T4" y="T5"/>
                    </a:cxn>
                    <a:cxn ang="0">
                      <a:pos x="T6" y="T7"/>
                    </a:cxn>
                    <a:cxn ang="0">
                      <a:pos x="T8" y="T9"/>
                    </a:cxn>
                  </a:cxnLst>
                  <a:rect l="0" t="0" r="r" b="b"/>
                  <a:pathLst>
                    <a:path w="86" h="65">
                      <a:moveTo>
                        <a:pt x="0" y="65"/>
                      </a:moveTo>
                      <a:cubicBezTo>
                        <a:pt x="0" y="43"/>
                        <a:pt x="0" y="22"/>
                        <a:pt x="0" y="0"/>
                      </a:cubicBezTo>
                      <a:cubicBezTo>
                        <a:pt x="28" y="0"/>
                        <a:pt x="57" y="0"/>
                        <a:pt x="86" y="0"/>
                      </a:cubicBezTo>
                      <a:cubicBezTo>
                        <a:pt x="86" y="22"/>
                        <a:pt x="86" y="43"/>
                        <a:pt x="86" y="65"/>
                      </a:cubicBezTo>
                      <a:cubicBezTo>
                        <a:pt x="57" y="65"/>
                        <a:pt x="29" y="65"/>
                        <a:pt x="0" y="65"/>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28" name="Freeform 17">
                  <a:extLst>
                    <a:ext uri="{FF2B5EF4-FFF2-40B4-BE49-F238E27FC236}">
                      <a16:creationId xmlns:a16="http://schemas.microsoft.com/office/drawing/2014/main" id="{9FD5B815-A27F-4956-BC67-51E26C850F84}"/>
                    </a:ext>
                  </a:extLst>
                </p:cNvPr>
                <p:cNvSpPr>
                  <a:spLocks/>
                </p:cNvSpPr>
                <p:nvPr/>
              </p:nvSpPr>
              <p:spPr bwMode="gray">
                <a:xfrm>
                  <a:off x="9684025" y="2831950"/>
                  <a:ext cx="230091" cy="118744"/>
                </a:xfrm>
                <a:custGeom>
                  <a:avLst/>
                  <a:gdLst>
                    <a:gd name="T0" fmla="*/ 0 w 86"/>
                    <a:gd name="T1" fmla="*/ 64 h 64"/>
                    <a:gd name="T2" fmla="*/ 0 w 86"/>
                    <a:gd name="T3" fmla="*/ 0 h 64"/>
                    <a:gd name="T4" fmla="*/ 86 w 86"/>
                    <a:gd name="T5" fmla="*/ 0 h 64"/>
                    <a:gd name="T6" fmla="*/ 86 w 86"/>
                    <a:gd name="T7" fmla="*/ 64 h 64"/>
                    <a:gd name="T8" fmla="*/ 0 w 86"/>
                    <a:gd name="T9" fmla="*/ 64 h 64"/>
                  </a:gdLst>
                  <a:ahLst/>
                  <a:cxnLst>
                    <a:cxn ang="0">
                      <a:pos x="T0" y="T1"/>
                    </a:cxn>
                    <a:cxn ang="0">
                      <a:pos x="T2" y="T3"/>
                    </a:cxn>
                    <a:cxn ang="0">
                      <a:pos x="T4" y="T5"/>
                    </a:cxn>
                    <a:cxn ang="0">
                      <a:pos x="T6" y="T7"/>
                    </a:cxn>
                    <a:cxn ang="0">
                      <a:pos x="T8" y="T9"/>
                    </a:cxn>
                  </a:cxnLst>
                  <a:rect l="0" t="0" r="r" b="b"/>
                  <a:pathLst>
                    <a:path w="86" h="64">
                      <a:moveTo>
                        <a:pt x="0" y="64"/>
                      </a:moveTo>
                      <a:cubicBezTo>
                        <a:pt x="0" y="43"/>
                        <a:pt x="0" y="22"/>
                        <a:pt x="0" y="0"/>
                      </a:cubicBezTo>
                      <a:cubicBezTo>
                        <a:pt x="28" y="0"/>
                        <a:pt x="57" y="0"/>
                        <a:pt x="86" y="0"/>
                      </a:cubicBezTo>
                      <a:cubicBezTo>
                        <a:pt x="86" y="21"/>
                        <a:pt x="86" y="43"/>
                        <a:pt x="86" y="64"/>
                      </a:cubicBezTo>
                      <a:cubicBezTo>
                        <a:pt x="57" y="64"/>
                        <a:pt x="28" y="64"/>
                        <a:pt x="0" y="64"/>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29" name="Freeform 17">
                  <a:extLst>
                    <a:ext uri="{FF2B5EF4-FFF2-40B4-BE49-F238E27FC236}">
                      <a16:creationId xmlns:a16="http://schemas.microsoft.com/office/drawing/2014/main" id="{1C81A56D-6A1A-45D3-B32A-C9FAA8AC7D29}"/>
                    </a:ext>
                  </a:extLst>
                </p:cNvPr>
                <p:cNvSpPr>
                  <a:spLocks/>
                </p:cNvSpPr>
                <p:nvPr/>
              </p:nvSpPr>
              <p:spPr bwMode="gray">
                <a:xfrm>
                  <a:off x="10049906" y="2831950"/>
                  <a:ext cx="230091" cy="118744"/>
                </a:xfrm>
                <a:custGeom>
                  <a:avLst/>
                  <a:gdLst>
                    <a:gd name="T0" fmla="*/ 86 w 86"/>
                    <a:gd name="T1" fmla="*/ 0 h 64"/>
                    <a:gd name="T2" fmla="*/ 86 w 86"/>
                    <a:gd name="T3" fmla="*/ 64 h 64"/>
                    <a:gd name="T4" fmla="*/ 0 w 86"/>
                    <a:gd name="T5" fmla="*/ 64 h 64"/>
                    <a:gd name="T6" fmla="*/ 0 w 86"/>
                    <a:gd name="T7" fmla="*/ 0 h 64"/>
                    <a:gd name="T8" fmla="*/ 86 w 86"/>
                    <a:gd name="T9" fmla="*/ 0 h 64"/>
                  </a:gdLst>
                  <a:ahLst/>
                  <a:cxnLst>
                    <a:cxn ang="0">
                      <a:pos x="T0" y="T1"/>
                    </a:cxn>
                    <a:cxn ang="0">
                      <a:pos x="T2" y="T3"/>
                    </a:cxn>
                    <a:cxn ang="0">
                      <a:pos x="T4" y="T5"/>
                    </a:cxn>
                    <a:cxn ang="0">
                      <a:pos x="T6" y="T7"/>
                    </a:cxn>
                    <a:cxn ang="0">
                      <a:pos x="T8" y="T9"/>
                    </a:cxn>
                  </a:cxnLst>
                  <a:rect l="0" t="0" r="r" b="b"/>
                  <a:pathLst>
                    <a:path w="86" h="64">
                      <a:moveTo>
                        <a:pt x="86" y="0"/>
                      </a:moveTo>
                      <a:cubicBezTo>
                        <a:pt x="86" y="21"/>
                        <a:pt x="86" y="43"/>
                        <a:pt x="86" y="64"/>
                      </a:cubicBezTo>
                      <a:cubicBezTo>
                        <a:pt x="57" y="64"/>
                        <a:pt x="29" y="64"/>
                        <a:pt x="0" y="64"/>
                      </a:cubicBezTo>
                      <a:cubicBezTo>
                        <a:pt x="0" y="43"/>
                        <a:pt x="0" y="21"/>
                        <a:pt x="0" y="0"/>
                      </a:cubicBezTo>
                      <a:cubicBezTo>
                        <a:pt x="28" y="0"/>
                        <a:pt x="57" y="0"/>
                        <a:pt x="86" y="0"/>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30" name="Freeform 17">
                  <a:extLst>
                    <a:ext uri="{FF2B5EF4-FFF2-40B4-BE49-F238E27FC236}">
                      <a16:creationId xmlns:a16="http://schemas.microsoft.com/office/drawing/2014/main" id="{1592B66D-D46D-4C7E-8862-327E677D1D98}"/>
                    </a:ext>
                  </a:extLst>
                </p:cNvPr>
                <p:cNvSpPr>
                  <a:spLocks/>
                </p:cNvSpPr>
                <p:nvPr/>
              </p:nvSpPr>
              <p:spPr bwMode="gray">
                <a:xfrm>
                  <a:off x="9778324" y="2676266"/>
                  <a:ext cx="407370" cy="134577"/>
                </a:xfrm>
                <a:custGeom>
                  <a:avLst/>
                  <a:gdLst>
                    <a:gd name="T0" fmla="*/ 0 w 152"/>
                    <a:gd name="T1" fmla="*/ 28 h 71"/>
                    <a:gd name="T2" fmla="*/ 68 w 152"/>
                    <a:gd name="T3" fmla="*/ 28 h 71"/>
                    <a:gd name="T4" fmla="*/ 68 w 152"/>
                    <a:gd name="T5" fmla="*/ 0 h 71"/>
                    <a:gd name="T6" fmla="*/ 84 w 152"/>
                    <a:gd name="T7" fmla="*/ 0 h 71"/>
                    <a:gd name="T8" fmla="*/ 84 w 152"/>
                    <a:gd name="T9" fmla="*/ 28 h 71"/>
                    <a:gd name="T10" fmla="*/ 152 w 152"/>
                    <a:gd name="T11" fmla="*/ 28 h 71"/>
                    <a:gd name="T12" fmla="*/ 152 w 152"/>
                    <a:gd name="T13" fmla="*/ 71 h 71"/>
                    <a:gd name="T14" fmla="*/ 136 w 152"/>
                    <a:gd name="T15" fmla="*/ 71 h 71"/>
                    <a:gd name="T16" fmla="*/ 136 w 152"/>
                    <a:gd name="T17" fmla="*/ 44 h 71"/>
                    <a:gd name="T18" fmla="*/ 16 w 152"/>
                    <a:gd name="T19" fmla="*/ 44 h 71"/>
                    <a:gd name="T20" fmla="*/ 16 w 152"/>
                    <a:gd name="T21" fmla="*/ 71 h 71"/>
                    <a:gd name="T22" fmla="*/ 0 w 152"/>
                    <a:gd name="T23" fmla="*/ 71 h 71"/>
                    <a:gd name="T24" fmla="*/ 0 w 152"/>
                    <a:gd name="T25" fmla="*/ 2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71">
                      <a:moveTo>
                        <a:pt x="0" y="28"/>
                      </a:moveTo>
                      <a:cubicBezTo>
                        <a:pt x="22" y="28"/>
                        <a:pt x="45" y="28"/>
                        <a:pt x="68" y="28"/>
                      </a:cubicBezTo>
                      <a:cubicBezTo>
                        <a:pt x="68" y="18"/>
                        <a:pt x="68" y="9"/>
                        <a:pt x="68" y="0"/>
                      </a:cubicBezTo>
                      <a:cubicBezTo>
                        <a:pt x="73" y="0"/>
                        <a:pt x="78" y="0"/>
                        <a:pt x="84" y="0"/>
                      </a:cubicBezTo>
                      <a:cubicBezTo>
                        <a:pt x="84" y="9"/>
                        <a:pt x="84" y="18"/>
                        <a:pt x="84" y="28"/>
                      </a:cubicBezTo>
                      <a:cubicBezTo>
                        <a:pt x="107" y="28"/>
                        <a:pt x="129" y="28"/>
                        <a:pt x="152" y="28"/>
                      </a:cubicBezTo>
                      <a:cubicBezTo>
                        <a:pt x="152" y="42"/>
                        <a:pt x="152" y="56"/>
                        <a:pt x="152" y="71"/>
                      </a:cubicBezTo>
                      <a:cubicBezTo>
                        <a:pt x="146" y="71"/>
                        <a:pt x="141" y="71"/>
                        <a:pt x="136" y="71"/>
                      </a:cubicBezTo>
                      <a:cubicBezTo>
                        <a:pt x="136" y="62"/>
                        <a:pt x="136" y="53"/>
                        <a:pt x="136" y="44"/>
                      </a:cubicBezTo>
                      <a:cubicBezTo>
                        <a:pt x="96" y="44"/>
                        <a:pt x="56" y="44"/>
                        <a:pt x="16" y="44"/>
                      </a:cubicBezTo>
                      <a:cubicBezTo>
                        <a:pt x="16" y="53"/>
                        <a:pt x="16" y="62"/>
                        <a:pt x="16" y="71"/>
                      </a:cubicBezTo>
                      <a:cubicBezTo>
                        <a:pt x="10" y="71"/>
                        <a:pt x="5" y="71"/>
                        <a:pt x="0" y="71"/>
                      </a:cubicBezTo>
                      <a:cubicBezTo>
                        <a:pt x="0" y="57"/>
                        <a:pt x="0" y="42"/>
                        <a:pt x="0" y="28"/>
                      </a:cubicBezTo>
                      <a:close/>
                    </a:path>
                  </a:pathLst>
                </a:custGeom>
                <a:solidFill>
                  <a:srgbClr val="2C3E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grpSp>
        <p:sp>
          <p:nvSpPr>
            <p:cNvPr id="117" name="Ellipse 6">
              <a:extLst>
                <a:ext uri="{FF2B5EF4-FFF2-40B4-BE49-F238E27FC236}">
                  <a16:creationId xmlns:a16="http://schemas.microsoft.com/office/drawing/2014/main" id="{F7E537CD-6F07-491A-8CE9-032B0A3202F3}"/>
                </a:ext>
              </a:extLst>
            </p:cNvPr>
            <p:cNvSpPr/>
            <p:nvPr/>
          </p:nvSpPr>
          <p:spPr bwMode="gray">
            <a:xfrm>
              <a:off x="5229498" y="2795861"/>
              <a:ext cx="1729828" cy="1729828"/>
            </a:xfrm>
            <a:prstGeom prst="ellipse">
              <a:avLst/>
            </a:prstGeom>
            <a:solidFill>
              <a:srgbClr val="2C3E50"/>
            </a:solidFill>
            <a:ln w="25400" cap="flat" cmpd="sng" algn="ctr">
              <a:noFill/>
              <a:prstDash val="solid"/>
            </a:ln>
            <a:effectLst>
              <a:outerShdw blurRad="76200" dist="38100" dir="2700000" algn="tl" rotWithShape="0">
                <a:prstClr val="black">
                  <a:alpha val="62000"/>
                </a:prstClr>
              </a:outerShdw>
            </a:effectLst>
          </p:spPr>
          <p:txBody>
            <a:bodyPr wrap="none" lIns="0" tIns="0" rIns="0" bIns="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3200" b="0" i="0" u="none" strike="noStrike" kern="0" cap="none" spc="0" normalizeH="0" baseline="0" noProof="0">
                  <a:ln>
                    <a:noFill/>
                  </a:ln>
                  <a:solidFill>
                    <a:prstClr val="white"/>
                  </a:solidFill>
                  <a:effectLst/>
                  <a:uLnTx/>
                  <a:uFillTx/>
                  <a:latin typeface="Bebas Neue" panose="020B0506020202020201" pitchFamily="34" charset="0"/>
                  <a:ea typeface="+mn-ea"/>
                  <a:cs typeface="+mn-cs"/>
                </a:rPr>
                <a:t>OST </a:t>
              </a:r>
            </a:p>
            <a:p>
              <a:pPr marL="0" marR="0" lvl="0" indent="0" algn="ctr" defTabSz="914400" eaLnBrk="1" fontAlgn="auto" latinLnBrk="0" hangingPunct="1">
                <a:lnSpc>
                  <a:spcPct val="90000"/>
                </a:lnSpc>
                <a:spcBef>
                  <a:spcPts val="0"/>
                </a:spcBef>
                <a:spcAft>
                  <a:spcPts val="1000"/>
                </a:spcAft>
                <a:buClrTx/>
                <a:buSzTx/>
                <a:buFontTx/>
                <a:buNone/>
                <a:tabLst/>
                <a:defRPr/>
              </a:pPr>
              <a:r>
                <a:rPr kumimoji="0" lang="en-US" sz="3200" b="0" i="0" u="none" strike="noStrike" kern="0" cap="none" spc="0" normalizeH="0" baseline="0" noProof="0">
                  <a:ln>
                    <a:noFill/>
                  </a:ln>
                  <a:solidFill>
                    <a:prstClr val="white"/>
                  </a:solidFill>
                  <a:effectLst/>
                  <a:uLnTx/>
                  <a:uFillTx/>
                  <a:latin typeface="Bebas Neue" panose="020B0506020202020201" pitchFamily="34" charset="0"/>
                  <a:ea typeface="+mn-ea"/>
                  <a:cs typeface="+mn-cs"/>
                </a:rPr>
                <a:t>TOOLKIT</a:t>
              </a:r>
              <a:endParaRPr kumimoji="0" lang="en-US" sz="2000" b="0" i="0" u="none" strike="noStrike" kern="0" cap="none" spc="0" normalizeH="0" baseline="0" noProof="0">
                <a:ln>
                  <a:noFill/>
                </a:ln>
                <a:solidFill>
                  <a:prstClr val="white"/>
                </a:solidFill>
                <a:effectLst/>
                <a:uLnTx/>
                <a:uFillTx/>
                <a:latin typeface="Bebas Neue" panose="020B0506020202020201" pitchFamily="34" charset="0"/>
                <a:ea typeface="+mn-ea"/>
                <a:cs typeface="+mn-cs"/>
              </a:endParaRPr>
            </a:p>
          </p:txBody>
        </p:sp>
      </p:grpSp>
      <p:sp>
        <p:nvSpPr>
          <p:cNvPr id="3" name="Date Placeholder 2">
            <a:extLst>
              <a:ext uri="{FF2B5EF4-FFF2-40B4-BE49-F238E27FC236}">
                <a16:creationId xmlns:a16="http://schemas.microsoft.com/office/drawing/2014/main" id="{28854706-46F0-449F-AD3E-C92EDA89BA1D}"/>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71EF9575-69DD-4B4A-8558-FD856DFB6680}"/>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DC5E3EF8-A15F-4818-AF2A-056B982BBEA9}"/>
              </a:ext>
            </a:extLst>
          </p:cNvPr>
          <p:cNvSpPr>
            <a:spLocks noGrp="1"/>
          </p:cNvSpPr>
          <p:nvPr>
            <p:ph type="sldNum" sz="quarter" idx="12"/>
          </p:nvPr>
        </p:nvSpPr>
        <p:spPr/>
        <p:txBody>
          <a:bodyPr/>
          <a:lstStyle/>
          <a:p>
            <a:fld id="{8FF21903-D1FE-416F-931C-FA9290A33B1A}" type="slidenum">
              <a:rPr lang="en-US" smtClean="0"/>
              <a:t>34</a:t>
            </a:fld>
            <a:endParaRPr lang="en-US"/>
          </a:p>
        </p:txBody>
      </p:sp>
    </p:spTree>
    <p:extLst>
      <p:ext uri="{BB962C8B-B14F-4D97-AF65-F5344CB8AC3E}">
        <p14:creationId xmlns:p14="http://schemas.microsoft.com/office/powerpoint/2010/main" val="2333821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35F7-EA55-46F1-9A8F-1171E3B206FD}"/>
              </a:ext>
            </a:extLst>
          </p:cNvPr>
          <p:cNvSpPr>
            <a:spLocks noGrp="1"/>
          </p:cNvSpPr>
          <p:nvPr>
            <p:ph type="title"/>
          </p:nvPr>
        </p:nvSpPr>
        <p:spPr>
          <a:xfrm>
            <a:off x="4965430" y="629268"/>
            <a:ext cx="6586491" cy="1286160"/>
          </a:xfrm>
        </p:spPr>
        <p:txBody>
          <a:bodyPr anchor="b">
            <a:normAutofit/>
          </a:bodyPr>
          <a:lstStyle/>
          <a:p>
            <a:r>
              <a:rPr lang="en-US" sz="4100"/>
              <a:t>Respect OST Intellectual Property</a:t>
            </a:r>
          </a:p>
        </p:txBody>
      </p:sp>
      <p:sp>
        <p:nvSpPr>
          <p:cNvPr id="3" name="Content Placeholder 2">
            <a:extLst>
              <a:ext uri="{FF2B5EF4-FFF2-40B4-BE49-F238E27FC236}">
                <a16:creationId xmlns:a16="http://schemas.microsoft.com/office/drawing/2014/main" id="{64AC664D-4174-4655-8C36-CF6940CB164A}"/>
              </a:ext>
            </a:extLst>
          </p:cNvPr>
          <p:cNvSpPr>
            <a:spLocks noGrp="1"/>
          </p:cNvSpPr>
          <p:nvPr>
            <p:ph idx="1"/>
          </p:nvPr>
        </p:nvSpPr>
        <p:spPr>
          <a:xfrm>
            <a:off x="4965431" y="2438400"/>
            <a:ext cx="6586489" cy="3785419"/>
          </a:xfrm>
        </p:spPr>
        <p:txBody>
          <a:bodyPr>
            <a:normAutofit/>
          </a:bodyPr>
          <a:lstStyle/>
          <a:p>
            <a:r>
              <a:rPr lang="en-US" sz="1900" b="0" i="0">
                <a:effectLst/>
                <a:latin typeface="Calibri" panose="020F0502020204030204" pitchFamily="34" charset="0"/>
              </a:rPr>
              <a:t>Because we aim to support our consultants with best practices, we make our tools and templates available to you</a:t>
            </a:r>
          </a:p>
          <a:p>
            <a:r>
              <a:rPr lang="en-US" sz="1900" b="0" i="0">
                <a:effectLst/>
                <a:latin typeface="Calibri" panose="020F0502020204030204" pitchFamily="34" charset="0"/>
              </a:rPr>
              <a:t>Do not provide this toolset to our clients or anyone else outside OST – this is OST’s proprietary material</a:t>
            </a:r>
          </a:p>
          <a:p>
            <a:r>
              <a:rPr lang="en-US" sz="1900" b="0" i="0">
                <a:effectLst/>
                <a:latin typeface="Calibri" panose="020F0502020204030204" pitchFamily="34" charset="0"/>
              </a:rPr>
              <a:t>OST's material is copyrighted and is protected under law</a:t>
            </a:r>
          </a:p>
          <a:p>
            <a:r>
              <a:rPr lang="en-US" sz="1900" b="0" i="0">
                <a:effectLst/>
                <a:latin typeface="Calibri" panose="020F0502020204030204" pitchFamily="34" charset="0"/>
              </a:rPr>
              <a:t>We put a tremendous amount of work and sacrifice into developing this material</a:t>
            </a:r>
          </a:p>
          <a:p>
            <a:r>
              <a:rPr lang="en-US" sz="1900" b="0" i="0">
                <a:effectLst/>
                <a:latin typeface="Calibri" panose="020F0502020204030204" pitchFamily="34" charset="0"/>
              </a:rPr>
              <a:t>Please, share only the products of your work for this client and not the checklists and the templates you used to produce it </a:t>
            </a:r>
          </a:p>
          <a:p>
            <a:r>
              <a:rPr lang="en-US" sz="1900" b="0" i="0">
                <a:effectLst/>
                <a:latin typeface="Calibri" panose="020F0502020204030204" pitchFamily="34" charset="0"/>
              </a:rPr>
              <a:t>Only use our toolset when working with OST clients, and not at any other times</a:t>
            </a:r>
            <a:endParaRPr lang="en-US" sz="1900"/>
          </a:p>
        </p:txBody>
      </p:sp>
      <p:sp>
        <p:nvSpPr>
          <p:cNvPr id="4" name="Date Placeholder 3">
            <a:extLst>
              <a:ext uri="{FF2B5EF4-FFF2-40B4-BE49-F238E27FC236}">
                <a16:creationId xmlns:a16="http://schemas.microsoft.com/office/drawing/2014/main" id="{84E9BFF0-6F86-499B-A5E9-DD82A5B89282}"/>
              </a:ext>
            </a:extLst>
          </p:cNvPr>
          <p:cNvSpPr>
            <a:spLocks noGrp="1"/>
          </p:cNvSpPr>
          <p:nvPr>
            <p:ph type="dt" sz="half" idx="10"/>
          </p:nvPr>
        </p:nvSpPr>
        <p:spPr>
          <a:xfrm>
            <a:off x="838200" y="6356350"/>
            <a:ext cx="2049855" cy="365125"/>
          </a:xfrm>
        </p:spPr>
        <p:txBody>
          <a:bodyPr>
            <a:normAutofit/>
          </a:bodyPr>
          <a:lstStyle/>
          <a:p>
            <a:pPr>
              <a:lnSpc>
                <a:spcPct val="90000"/>
              </a:lnSpc>
              <a:spcAft>
                <a:spcPts val="600"/>
              </a:spcAft>
            </a:pPr>
            <a:r>
              <a:rPr lang="en-US" sz="900">
                <a:solidFill>
                  <a:srgbClr val="FFFFFF"/>
                </a:solidFill>
              </a:rPr>
              <a:t>COPYRIGHT 2022 - OST GLOBAL SOLUTIONS, INC.</a:t>
            </a:r>
          </a:p>
        </p:txBody>
      </p:sp>
      <p:pic>
        <p:nvPicPr>
          <p:cNvPr id="8" name="Picture 7" descr="D-I-Y tools and crafts">
            <a:extLst>
              <a:ext uri="{FF2B5EF4-FFF2-40B4-BE49-F238E27FC236}">
                <a16:creationId xmlns:a16="http://schemas.microsoft.com/office/drawing/2014/main" id="{8D2E4A5E-A42F-AC75-6365-6BCBFF72C902}"/>
              </a:ext>
            </a:extLst>
          </p:cNvPr>
          <p:cNvPicPr>
            <a:picLocks noChangeAspect="1"/>
          </p:cNvPicPr>
          <p:nvPr/>
        </p:nvPicPr>
        <p:blipFill rotWithShape="1">
          <a:blip r:embed="rId2"/>
          <a:srcRect l="3070" r="51811"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E15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A897109-36AA-47AB-8C0C-0FA0DC11533B}"/>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en-US"/>
              <a:t>IMPROVING OUR COUNTRY THROUGH BETTER PROPOSALS</a:t>
            </a:r>
          </a:p>
        </p:txBody>
      </p:sp>
      <p:sp>
        <p:nvSpPr>
          <p:cNvPr id="6" name="Slide Number Placeholder 5">
            <a:extLst>
              <a:ext uri="{FF2B5EF4-FFF2-40B4-BE49-F238E27FC236}">
                <a16:creationId xmlns:a16="http://schemas.microsoft.com/office/drawing/2014/main" id="{5DC5F155-F7AD-49F1-9F78-16A12DA8F6DD}"/>
              </a:ext>
            </a:extLst>
          </p:cNvPr>
          <p:cNvSpPr>
            <a:spLocks noGrp="1"/>
          </p:cNvSpPr>
          <p:nvPr>
            <p:ph type="sldNum" sz="quarter" idx="12"/>
          </p:nvPr>
        </p:nvSpPr>
        <p:spPr>
          <a:xfrm>
            <a:off x="10167042" y="6356350"/>
            <a:ext cx="1186758" cy="365125"/>
          </a:xfrm>
        </p:spPr>
        <p:txBody>
          <a:bodyPr>
            <a:normAutofit/>
          </a:bodyPr>
          <a:lstStyle/>
          <a:p>
            <a:pPr>
              <a:spcAft>
                <a:spcPts val="600"/>
              </a:spcAft>
            </a:pPr>
            <a:fld id="{8FF21903-D1FE-416F-931C-FA9290A33B1A}" type="slidenum">
              <a:rPr lang="en-US" smtClean="0"/>
              <a:pPr>
                <a:spcAft>
                  <a:spcPts val="600"/>
                </a:spcAft>
              </a:pPr>
              <a:t>35</a:t>
            </a:fld>
            <a:endParaRPr lang="en-US"/>
          </a:p>
        </p:txBody>
      </p:sp>
    </p:spTree>
    <p:extLst>
      <p:ext uri="{BB962C8B-B14F-4D97-AF65-F5344CB8AC3E}">
        <p14:creationId xmlns:p14="http://schemas.microsoft.com/office/powerpoint/2010/main" val="2151032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Silver metal newtons cradle">
            <a:extLst>
              <a:ext uri="{FF2B5EF4-FFF2-40B4-BE49-F238E27FC236}">
                <a16:creationId xmlns:a16="http://schemas.microsoft.com/office/drawing/2014/main" id="{F562446B-8E41-4419-9160-4F678D0F7FF7}"/>
              </a:ext>
            </a:extLst>
          </p:cNvPr>
          <p:cNvPicPr>
            <a:picLocks noChangeAspect="1"/>
          </p:cNvPicPr>
          <p:nvPr/>
        </p:nvPicPr>
        <p:blipFill rotWithShape="1">
          <a:blip r:embed="rId2">
            <a:alphaModFix amt="60000"/>
          </a:blip>
          <a:srcRect t="17182" b="3312"/>
          <a:stretch/>
        </p:blipFill>
        <p:spPr>
          <a:xfrm>
            <a:off x="-1" y="10"/>
            <a:ext cx="12192001" cy="6857990"/>
          </a:xfrm>
          <a:prstGeom prst="rect">
            <a:avLst/>
          </a:prstGeom>
        </p:spPr>
      </p:pic>
      <p:sp>
        <p:nvSpPr>
          <p:cNvPr id="2" name="Title 1">
            <a:extLst>
              <a:ext uri="{FF2B5EF4-FFF2-40B4-BE49-F238E27FC236}">
                <a16:creationId xmlns:a16="http://schemas.microsoft.com/office/drawing/2014/main" id="{FAE09EE2-6DD3-467A-94B6-171C0EFCC257}"/>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b="1">
                <a:solidFill>
                  <a:srgbClr val="FFFFFF"/>
                </a:solidFill>
                <a:effectLst/>
              </a:rPr>
              <a:t>Ethics as OST Consultant</a:t>
            </a:r>
            <a:endParaRPr lang="en-US" sz="8200">
              <a:solidFill>
                <a:srgbClr val="FFFFFF"/>
              </a:solidFill>
            </a:endParaRPr>
          </a:p>
        </p:txBody>
      </p:sp>
      <p:sp>
        <p:nvSpPr>
          <p:cNvPr id="3" name="Date Placeholder 2">
            <a:extLst>
              <a:ext uri="{FF2B5EF4-FFF2-40B4-BE49-F238E27FC236}">
                <a16:creationId xmlns:a16="http://schemas.microsoft.com/office/drawing/2014/main" id="{CD42C98C-792E-40E0-855B-DC8CEC25C546}"/>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B9A4E113-D670-4AB7-90E4-F8712990CE0C}"/>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9F9A0902-6688-4693-A2EF-A5E9EF0CED79}"/>
              </a:ext>
            </a:extLst>
          </p:cNvPr>
          <p:cNvSpPr>
            <a:spLocks noGrp="1"/>
          </p:cNvSpPr>
          <p:nvPr>
            <p:ph type="sldNum" sz="quarter" idx="12"/>
          </p:nvPr>
        </p:nvSpPr>
        <p:spPr/>
        <p:txBody>
          <a:bodyPr/>
          <a:lstStyle/>
          <a:p>
            <a:fld id="{8FF21903-D1FE-416F-931C-FA9290A33B1A}" type="slidenum">
              <a:rPr lang="en-US" smtClean="0"/>
              <a:t>36</a:t>
            </a:fld>
            <a:endParaRPr lang="en-US"/>
          </a:p>
        </p:txBody>
      </p:sp>
    </p:spTree>
    <p:extLst>
      <p:ext uri="{BB962C8B-B14F-4D97-AF65-F5344CB8AC3E}">
        <p14:creationId xmlns:p14="http://schemas.microsoft.com/office/powerpoint/2010/main" val="2039961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F7E3-31D0-4A9E-856C-324C58364B44}"/>
              </a:ext>
            </a:extLst>
          </p:cNvPr>
          <p:cNvSpPr>
            <a:spLocks noGrp="1"/>
          </p:cNvSpPr>
          <p:nvPr>
            <p:ph type="title"/>
          </p:nvPr>
        </p:nvSpPr>
        <p:spPr/>
        <p:txBody>
          <a:bodyPr/>
          <a:lstStyle/>
          <a:p>
            <a:r>
              <a:rPr lang="en-US"/>
              <a:t>Follow a Consultant Code of Conduct</a:t>
            </a:r>
          </a:p>
        </p:txBody>
      </p:sp>
      <p:sp>
        <p:nvSpPr>
          <p:cNvPr id="3" name="Content Placeholder 2">
            <a:extLst>
              <a:ext uri="{FF2B5EF4-FFF2-40B4-BE49-F238E27FC236}">
                <a16:creationId xmlns:a16="http://schemas.microsoft.com/office/drawing/2014/main" id="{F231A75F-628E-40F0-BCF5-75B344806488}"/>
              </a:ext>
            </a:extLst>
          </p:cNvPr>
          <p:cNvSpPr>
            <a:spLocks noGrp="1"/>
          </p:cNvSpPr>
          <p:nvPr>
            <p:ph idx="1"/>
          </p:nvPr>
        </p:nvSpPr>
        <p:spPr/>
        <p:txBody>
          <a:bodyPr>
            <a:normAutofit fontScale="92500" lnSpcReduction="10000"/>
          </a:bodyPr>
          <a:lstStyle/>
          <a:p>
            <a:r>
              <a:rPr lang="en-US"/>
              <a:t>Account for your time accurately and honestly – don’t bloat your hours</a:t>
            </a:r>
          </a:p>
          <a:p>
            <a:r>
              <a:rPr lang="en-US"/>
              <a:t>Don't make promises you can't keep while selling, and then set up yourself or others for failure</a:t>
            </a:r>
          </a:p>
          <a:p>
            <a:r>
              <a:rPr lang="en-US"/>
              <a:t>Keep your promises – do what you said you would do – and if you can’t, inform OST and client in advance </a:t>
            </a:r>
          </a:p>
          <a:p>
            <a:r>
              <a:rPr lang="en-US"/>
              <a:t>Don't recommend OST products or services that clients don't need, and address with the OST management when our client has a low win probability, so we can tactfully and honestly address it with the client </a:t>
            </a:r>
          </a:p>
          <a:p>
            <a:r>
              <a:rPr lang="en-US"/>
              <a:t>Be candid and honest with clients – act with integrity</a:t>
            </a:r>
          </a:p>
          <a:p>
            <a:r>
              <a:rPr lang="en-US"/>
              <a:t>Bring up to OST management any conflicts of interest you may have</a:t>
            </a:r>
          </a:p>
          <a:p>
            <a:r>
              <a:rPr lang="en-US"/>
              <a:t>Don’t do anything illegal</a:t>
            </a:r>
          </a:p>
        </p:txBody>
      </p:sp>
      <p:sp>
        <p:nvSpPr>
          <p:cNvPr id="4" name="Date Placeholder 3">
            <a:extLst>
              <a:ext uri="{FF2B5EF4-FFF2-40B4-BE49-F238E27FC236}">
                <a16:creationId xmlns:a16="http://schemas.microsoft.com/office/drawing/2014/main" id="{37ABC1FF-0355-4D45-82B8-8A4734D40CDF}"/>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3AFA7FDC-5325-46B7-BC92-1EB9A847A24B}"/>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77AF05C6-10D3-4F2D-BF06-B4B547C2467A}"/>
              </a:ext>
            </a:extLst>
          </p:cNvPr>
          <p:cNvSpPr>
            <a:spLocks noGrp="1"/>
          </p:cNvSpPr>
          <p:nvPr>
            <p:ph type="sldNum" sz="quarter" idx="12"/>
          </p:nvPr>
        </p:nvSpPr>
        <p:spPr/>
        <p:txBody>
          <a:bodyPr/>
          <a:lstStyle/>
          <a:p>
            <a:fld id="{8FF21903-D1FE-416F-931C-FA9290A33B1A}" type="slidenum">
              <a:rPr lang="en-US" smtClean="0"/>
              <a:t>37</a:t>
            </a:fld>
            <a:endParaRPr lang="en-US"/>
          </a:p>
        </p:txBody>
      </p:sp>
    </p:spTree>
    <p:extLst>
      <p:ext uri="{BB962C8B-B14F-4D97-AF65-F5344CB8AC3E}">
        <p14:creationId xmlns:p14="http://schemas.microsoft.com/office/powerpoint/2010/main" val="317904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CEBC-E6FE-4BAC-B1F3-5AE670FA3EB6}"/>
              </a:ext>
            </a:extLst>
          </p:cNvPr>
          <p:cNvSpPr>
            <a:spLocks noGrp="1"/>
          </p:cNvSpPr>
          <p:nvPr>
            <p:ph type="title"/>
          </p:nvPr>
        </p:nvSpPr>
        <p:spPr/>
        <p:txBody>
          <a:bodyPr/>
          <a:lstStyle/>
          <a:p>
            <a:r>
              <a:rPr lang="en-US"/>
              <a:t>Non-Competes and Non-Solicitation</a:t>
            </a:r>
          </a:p>
        </p:txBody>
      </p:sp>
      <p:sp>
        <p:nvSpPr>
          <p:cNvPr id="3" name="Content Placeholder 2">
            <a:extLst>
              <a:ext uri="{FF2B5EF4-FFF2-40B4-BE49-F238E27FC236}">
                <a16:creationId xmlns:a16="http://schemas.microsoft.com/office/drawing/2014/main" id="{E775A060-2525-4200-B3B5-4D26C893992E}"/>
              </a:ext>
            </a:extLst>
          </p:cNvPr>
          <p:cNvSpPr>
            <a:spLocks noGrp="1"/>
          </p:cNvSpPr>
          <p:nvPr>
            <p:ph idx="1"/>
          </p:nvPr>
        </p:nvSpPr>
        <p:spPr>
          <a:xfrm>
            <a:off x="838200" y="1825624"/>
            <a:ext cx="10515600" cy="4667251"/>
          </a:xfrm>
        </p:spPr>
        <p:txBody>
          <a:bodyPr>
            <a:normAutofit fontScale="85000" lnSpcReduction="10000"/>
          </a:bodyPr>
          <a:lstStyle/>
          <a:p>
            <a:r>
              <a:rPr lang="en-US"/>
              <a:t>Our clients sign 2 years of non-solicitation – they cannot “poach” our employees and consultants (i.e. use us as a recruiting service without paying the fee)</a:t>
            </a:r>
          </a:p>
          <a:p>
            <a:r>
              <a:rPr lang="en-US"/>
              <a:t>Our consultants and employees sign agreements where they cannot accept a job from our clients directly for 1 year after OST employment or assignment end</a:t>
            </a:r>
          </a:p>
          <a:p>
            <a:r>
              <a:rPr lang="en-US"/>
              <a:t>Our employees privy to OST’s way of operations and business assets cannot accept a job from one of our competitors (another BD, capture, or proposal consulting company) for a year after OST employment ends</a:t>
            </a:r>
          </a:p>
          <a:p>
            <a:pPr lvl="1"/>
            <a:r>
              <a:rPr lang="en-US"/>
              <a:t>It’s okay to work for another government contractor that’s not on our client list</a:t>
            </a:r>
          </a:p>
          <a:p>
            <a:r>
              <a:rPr lang="en-US"/>
              <a:t>For businesses such as ours to exist, everyone must play by the rules and not create a negative situation tough for everyone to navigate</a:t>
            </a:r>
          </a:p>
          <a:p>
            <a:r>
              <a:rPr lang="en-US"/>
              <a:t>OST takes violation of these clauses as an existential threat</a:t>
            </a:r>
          </a:p>
          <a:p>
            <a:r>
              <a:rPr lang="en-US"/>
              <a:t>Generally companies that try to do the poaching are unethical and will display other negative behaviors – they are not a good place to work</a:t>
            </a:r>
          </a:p>
        </p:txBody>
      </p:sp>
      <p:sp>
        <p:nvSpPr>
          <p:cNvPr id="4" name="Date Placeholder 3">
            <a:extLst>
              <a:ext uri="{FF2B5EF4-FFF2-40B4-BE49-F238E27FC236}">
                <a16:creationId xmlns:a16="http://schemas.microsoft.com/office/drawing/2014/main" id="{EAD010D0-8CAC-4884-9104-7B64EEE953DE}"/>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2DDBCCEE-FD45-4778-A3E1-9625D9C10C40}"/>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AA984EB1-1628-454F-81BC-9B44BEE0F159}"/>
              </a:ext>
            </a:extLst>
          </p:cNvPr>
          <p:cNvSpPr>
            <a:spLocks noGrp="1"/>
          </p:cNvSpPr>
          <p:nvPr>
            <p:ph type="sldNum" sz="quarter" idx="12"/>
          </p:nvPr>
        </p:nvSpPr>
        <p:spPr/>
        <p:txBody>
          <a:bodyPr/>
          <a:lstStyle/>
          <a:p>
            <a:fld id="{8FF21903-D1FE-416F-931C-FA9290A33B1A}" type="slidenum">
              <a:rPr lang="en-US" smtClean="0"/>
              <a:t>38</a:t>
            </a:fld>
            <a:endParaRPr lang="en-US"/>
          </a:p>
        </p:txBody>
      </p:sp>
    </p:spTree>
    <p:extLst>
      <p:ext uri="{BB962C8B-B14F-4D97-AF65-F5344CB8AC3E}">
        <p14:creationId xmlns:p14="http://schemas.microsoft.com/office/powerpoint/2010/main" val="2181895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3979-82D4-4C2E-9E1B-7794D4A5B0C4}"/>
              </a:ext>
            </a:extLst>
          </p:cNvPr>
          <p:cNvSpPr>
            <a:spLocks noGrp="1"/>
          </p:cNvSpPr>
          <p:nvPr>
            <p:ph type="title"/>
          </p:nvPr>
        </p:nvSpPr>
        <p:spPr/>
        <p:txBody>
          <a:bodyPr>
            <a:normAutofit/>
          </a:bodyPr>
          <a:lstStyle/>
          <a:p>
            <a:r>
              <a:rPr lang="en-US"/>
              <a:t>Protect Clients’ Confidentiality, and Don’t Misuse Their Proprietary Information</a:t>
            </a:r>
          </a:p>
        </p:txBody>
      </p:sp>
      <p:sp>
        <p:nvSpPr>
          <p:cNvPr id="3" name="Content Placeholder 2">
            <a:extLst>
              <a:ext uri="{FF2B5EF4-FFF2-40B4-BE49-F238E27FC236}">
                <a16:creationId xmlns:a16="http://schemas.microsoft.com/office/drawing/2014/main" id="{E8E2D878-8C8A-470C-82B8-9CAE23D2A526}"/>
              </a:ext>
            </a:extLst>
          </p:cNvPr>
          <p:cNvSpPr>
            <a:spLocks noGrp="1"/>
          </p:cNvSpPr>
          <p:nvPr>
            <p:ph idx="1"/>
          </p:nvPr>
        </p:nvSpPr>
        <p:spPr/>
        <p:txBody>
          <a:bodyPr/>
          <a:lstStyle/>
          <a:p>
            <a:r>
              <a:rPr lang="en-US" sz="2800" b="0" i="0">
                <a:solidFill>
                  <a:srgbClr val="000000"/>
                </a:solidFill>
                <a:effectLst/>
                <a:latin typeface="Calibri" panose="020F0502020204030204" pitchFamily="34" charset="0"/>
              </a:rPr>
              <a:t>Keep client names private</a:t>
            </a:r>
          </a:p>
          <a:p>
            <a:r>
              <a:rPr lang="en-US" sz="2800" b="0" i="0">
                <a:solidFill>
                  <a:srgbClr val="000000"/>
                </a:solidFill>
                <a:effectLst/>
                <a:latin typeface="Calibri" panose="020F0502020204030204" pitchFamily="34" charset="0"/>
              </a:rPr>
              <a:t>Do not ever show anything from another consulting assignment or offer another client's confidential information to the new client</a:t>
            </a:r>
          </a:p>
          <a:p>
            <a:r>
              <a:rPr lang="en-US" sz="2800" b="0" i="0">
                <a:solidFill>
                  <a:srgbClr val="000000"/>
                </a:solidFill>
                <a:effectLst/>
                <a:latin typeface="Calibri" panose="020F0502020204030204" pitchFamily="34" charset="0"/>
              </a:rPr>
              <a:t>If they ask (as they sometimes do), tell them that you are prevented from doing anything like that because you preserve your other clients' confidentiality the same way you will preserve theirs</a:t>
            </a:r>
          </a:p>
          <a:p>
            <a:r>
              <a:rPr lang="en-US">
                <a:solidFill>
                  <a:srgbClr val="000000"/>
                </a:solidFill>
                <a:latin typeface="Calibri" panose="020F0502020204030204" pitchFamily="34" charset="0"/>
              </a:rPr>
              <a:t>Don’t reuse other clients’ proposals to write a new client’s proposal </a:t>
            </a:r>
            <a:endParaRPr lang="en-US" sz="2800" b="0" i="0">
              <a:solidFill>
                <a:srgbClr val="000000"/>
              </a:solidFill>
              <a:effectLst/>
              <a:latin typeface="Calibri" panose="020F0502020204030204" pitchFamily="34" charset="0"/>
            </a:endParaRPr>
          </a:p>
        </p:txBody>
      </p:sp>
      <p:sp>
        <p:nvSpPr>
          <p:cNvPr id="4" name="Date Placeholder 3">
            <a:extLst>
              <a:ext uri="{FF2B5EF4-FFF2-40B4-BE49-F238E27FC236}">
                <a16:creationId xmlns:a16="http://schemas.microsoft.com/office/drawing/2014/main" id="{5F03EECE-3B28-41AC-B812-2FD62440D92E}"/>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BEBEF81A-C2B9-4907-86A2-22B5570DA5F4}"/>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182A7AB8-009D-4D15-8754-2AEDEC0F0772}"/>
              </a:ext>
            </a:extLst>
          </p:cNvPr>
          <p:cNvSpPr>
            <a:spLocks noGrp="1"/>
          </p:cNvSpPr>
          <p:nvPr>
            <p:ph type="sldNum" sz="quarter" idx="12"/>
          </p:nvPr>
        </p:nvSpPr>
        <p:spPr/>
        <p:txBody>
          <a:bodyPr/>
          <a:lstStyle/>
          <a:p>
            <a:fld id="{8FF21903-D1FE-416F-931C-FA9290A33B1A}" type="slidenum">
              <a:rPr lang="en-US" smtClean="0"/>
              <a:t>39</a:t>
            </a:fld>
            <a:endParaRPr lang="en-US"/>
          </a:p>
        </p:txBody>
      </p:sp>
    </p:spTree>
    <p:extLst>
      <p:ext uri="{BB962C8B-B14F-4D97-AF65-F5344CB8AC3E}">
        <p14:creationId xmlns:p14="http://schemas.microsoft.com/office/powerpoint/2010/main" val="241651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563C5-850B-4301-A0CE-D5976BF9010D}"/>
              </a:ext>
            </a:extLst>
          </p:cNvPr>
          <p:cNvSpPr>
            <a:spLocks noGrp="1"/>
          </p:cNvSpPr>
          <p:nvPr>
            <p:ph type="title"/>
          </p:nvPr>
        </p:nvSpPr>
        <p:spPr/>
        <p:txBody>
          <a:bodyPr/>
          <a:lstStyle/>
          <a:p>
            <a:r>
              <a:rPr lang="en-US"/>
              <a:t>Training Structure</a:t>
            </a:r>
          </a:p>
        </p:txBody>
      </p:sp>
      <p:graphicFrame>
        <p:nvGraphicFramePr>
          <p:cNvPr id="5" name="Content Placeholder 2">
            <a:extLst>
              <a:ext uri="{FF2B5EF4-FFF2-40B4-BE49-F238E27FC236}">
                <a16:creationId xmlns:a16="http://schemas.microsoft.com/office/drawing/2014/main" id="{BFB11018-7FC4-46E8-A5C6-D7D147EC2C5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2440683C-2CEF-4C91-82B6-4C7E255252B2}"/>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83E433A3-760A-4394-9F13-C5B7602EA319}"/>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AE46127A-675A-4360-A080-D8490F4EB7D0}"/>
              </a:ext>
            </a:extLst>
          </p:cNvPr>
          <p:cNvSpPr>
            <a:spLocks noGrp="1"/>
          </p:cNvSpPr>
          <p:nvPr>
            <p:ph type="sldNum" sz="quarter" idx="12"/>
          </p:nvPr>
        </p:nvSpPr>
        <p:spPr/>
        <p:txBody>
          <a:bodyPr/>
          <a:lstStyle/>
          <a:p>
            <a:fld id="{8FF21903-D1FE-416F-931C-FA9290A33B1A}" type="slidenum">
              <a:rPr lang="en-US" smtClean="0"/>
              <a:t>4</a:t>
            </a:fld>
            <a:endParaRPr lang="en-US"/>
          </a:p>
        </p:txBody>
      </p:sp>
    </p:spTree>
    <p:extLst>
      <p:ext uri="{BB962C8B-B14F-4D97-AF65-F5344CB8AC3E}">
        <p14:creationId xmlns:p14="http://schemas.microsoft.com/office/powerpoint/2010/main" val="369860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4060C8A4-62D5-43C0-AD4A-195B4D3E0A39}"/>
              </a:ext>
            </a:extLst>
          </p:cNvPr>
          <p:cNvPicPr>
            <a:picLocks noChangeAspect="1"/>
          </p:cNvPicPr>
          <p:nvPr/>
        </p:nvPicPr>
        <p:blipFill rotWithShape="1">
          <a:blip r:embed="rId2">
            <a:alphaModFix amt="60000"/>
          </a:blip>
          <a:srcRect t="896" b="14835"/>
          <a:stretch/>
        </p:blipFill>
        <p:spPr>
          <a:xfrm>
            <a:off x="-1" y="10"/>
            <a:ext cx="12192001" cy="6857990"/>
          </a:xfrm>
          <a:prstGeom prst="rect">
            <a:avLst/>
          </a:prstGeom>
        </p:spPr>
      </p:pic>
      <p:sp>
        <p:nvSpPr>
          <p:cNvPr id="2" name="Title 1">
            <a:extLst>
              <a:ext uri="{FF2B5EF4-FFF2-40B4-BE49-F238E27FC236}">
                <a16:creationId xmlns:a16="http://schemas.microsoft.com/office/drawing/2014/main" id="{BFE0FE27-CC5C-492D-AD5A-2ED02D794867}"/>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8200" b="1">
                <a:solidFill>
                  <a:srgbClr val="FFFFFF"/>
                </a:solidFill>
                <a:effectLst/>
              </a:rPr>
              <a:t>Consultant Mindset and Psychology</a:t>
            </a:r>
            <a:endParaRPr lang="en-US" sz="8200">
              <a:solidFill>
                <a:srgbClr val="FFFFFF"/>
              </a:solidFill>
            </a:endParaRPr>
          </a:p>
        </p:txBody>
      </p:sp>
      <p:sp>
        <p:nvSpPr>
          <p:cNvPr id="3" name="Date Placeholder 2">
            <a:extLst>
              <a:ext uri="{FF2B5EF4-FFF2-40B4-BE49-F238E27FC236}">
                <a16:creationId xmlns:a16="http://schemas.microsoft.com/office/drawing/2014/main" id="{CB4CFB5A-B56D-4EF3-8E9F-044C8B281027}"/>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78FCC33E-56E7-4654-8F2A-DEC9F22E6AE3}"/>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37D4E676-DC78-4852-9FE2-333779DBF3CF}"/>
              </a:ext>
            </a:extLst>
          </p:cNvPr>
          <p:cNvSpPr>
            <a:spLocks noGrp="1"/>
          </p:cNvSpPr>
          <p:nvPr>
            <p:ph type="sldNum" sz="quarter" idx="12"/>
          </p:nvPr>
        </p:nvSpPr>
        <p:spPr/>
        <p:txBody>
          <a:bodyPr/>
          <a:lstStyle/>
          <a:p>
            <a:fld id="{8FF21903-D1FE-416F-931C-FA9290A33B1A}" type="slidenum">
              <a:rPr lang="en-US" smtClean="0"/>
              <a:t>40</a:t>
            </a:fld>
            <a:endParaRPr lang="en-US"/>
          </a:p>
        </p:txBody>
      </p:sp>
    </p:spTree>
    <p:extLst>
      <p:ext uri="{BB962C8B-B14F-4D97-AF65-F5344CB8AC3E}">
        <p14:creationId xmlns:p14="http://schemas.microsoft.com/office/powerpoint/2010/main" val="792804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7CA8-CA03-46C4-B0B4-5C55BDAF1547}"/>
              </a:ext>
            </a:extLst>
          </p:cNvPr>
          <p:cNvSpPr>
            <a:spLocks noGrp="1"/>
          </p:cNvSpPr>
          <p:nvPr>
            <p:ph type="title"/>
          </p:nvPr>
        </p:nvSpPr>
        <p:spPr/>
        <p:txBody>
          <a:bodyPr/>
          <a:lstStyle/>
          <a:p>
            <a:r>
              <a:rPr lang="en-US"/>
              <a:t>IQ – EQ – SQ</a:t>
            </a:r>
          </a:p>
        </p:txBody>
      </p:sp>
      <p:sp>
        <p:nvSpPr>
          <p:cNvPr id="3" name="Content Placeholder 2">
            <a:extLst>
              <a:ext uri="{FF2B5EF4-FFF2-40B4-BE49-F238E27FC236}">
                <a16:creationId xmlns:a16="http://schemas.microsoft.com/office/drawing/2014/main" id="{04179C7F-D7F6-4010-84F5-FE5AC10AA69D}"/>
              </a:ext>
            </a:extLst>
          </p:cNvPr>
          <p:cNvSpPr>
            <a:spLocks noGrp="1"/>
          </p:cNvSpPr>
          <p:nvPr>
            <p:ph idx="1"/>
          </p:nvPr>
        </p:nvSpPr>
        <p:spPr>
          <a:xfrm>
            <a:off x="838199" y="1690688"/>
            <a:ext cx="5619751" cy="4802187"/>
          </a:xfrm>
        </p:spPr>
        <p:txBody>
          <a:bodyPr>
            <a:normAutofit fontScale="92500"/>
          </a:bodyPr>
          <a:lstStyle/>
          <a:p>
            <a:r>
              <a:rPr lang="en-US" sz="1800"/>
              <a:t>IQ: cognitive intelligence combined with expert knowledge</a:t>
            </a:r>
          </a:p>
          <a:p>
            <a:pPr lvl="1"/>
            <a:r>
              <a:rPr lang="en-US" sz="1600"/>
              <a:t>The “smarts” of project management</a:t>
            </a:r>
          </a:p>
          <a:p>
            <a:pPr lvl="1"/>
            <a:r>
              <a:rPr lang="en-US" sz="1600"/>
              <a:t>Enables us to manage BD, capture, and proposal projects within a controllable environment of limited complexity and low uncertainty</a:t>
            </a:r>
          </a:p>
          <a:p>
            <a:r>
              <a:rPr lang="en-US" sz="1800"/>
              <a:t>EQ: emotional intelligence combined with management knowledge helps deal with increasingly complex projects</a:t>
            </a:r>
          </a:p>
          <a:p>
            <a:r>
              <a:rPr lang="en-US" sz="1800"/>
              <a:t>Elements of EQ are being incorporated into PMI standards</a:t>
            </a:r>
          </a:p>
          <a:p>
            <a:r>
              <a:rPr lang="en-US" sz="1800"/>
              <a:t>SQ: spiritual intelligence needed to provide leadership in highly complex and uncertain project environments and is expressed in:</a:t>
            </a:r>
          </a:p>
          <a:p>
            <a:pPr lvl="1"/>
            <a:r>
              <a:rPr lang="en-US" sz="1600"/>
              <a:t>Leadership of people</a:t>
            </a:r>
          </a:p>
          <a:p>
            <a:pPr lvl="1"/>
            <a:r>
              <a:rPr lang="en-US" sz="1600"/>
              <a:t>Leadership over the content</a:t>
            </a:r>
          </a:p>
          <a:p>
            <a:r>
              <a:rPr lang="en-US" sz="1800"/>
              <a:t>The SQ capabilities are yet to be woven into a more comprehensive body of project management knowledge</a:t>
            </a:r>
          </a:p>
          <a:p>
            <a:r>
              <a:rPr lang="en-US" sz="1800"/>
              <a:t>Increase your EQ and SQ as your professional growth goals</a:t>
            </a:r>
          </a:p>
          <a:p>
            <a:endParaRPr lang="en-US" sz="1800"/>
          </a:p>
        </p:txBody>
      </p:sp>
      <p:pic>
        <p:nvPicPr>
          <p:cNvPr id="5" name="Picture 4">
            <a:extLst>
              <a:ext uri="{FF2B5EF4-FFF2-40B4-BE49-F238E27FC236}">
                <a16:creationId xmlns:a16="http://schemas.microsoft.com/office/drawing/2014/main" id="{996BC0D1-14C3-41EC-AEB0-BF13E5F34CED}"/>
              </a:ext>
            </a:extLst>
          </p:cNvPr>
          <p:cNvPicPr>
            <a:picLocks noChangeAspect="1"/>
          </p:cNvPicPr>
          <p:nvPr/>
        </p:nvPicPr>
        <p:blipFill>
          <a:blip r:embed="rId2"/>
          <a:stretch>
            <a:fillRect/>
          </a:stretch>
        </p:blipFill>
        <p:spPr>
          <a:xfrm>
            <a:off x="6849836" y="1511889"/>
            <a:ext cx="4895850" cy="3381375"/>
          </a:xfrm>
          <a:prstGeom prst="rect">
            <a:avLst/>
          </a:prstGeom>
        </p:spPr>
      </p:pic>
      <p:sp>
        <p:nvSpPr>
          <p:cNvPr id="6" name="TextBox 5">
            <a:extLst>
              <a:ext uri="{FF2B5EF4-FFF2-40B4-BE49-F238E27FC236}">
                <a16:creationId xmlns:a16="http://schemas.microsoft.com/office/drawing/2014/main" id="{615DFBD9-9613-4DEB-80AB-4BBD2AB32C29}"/>
              </a:ext>
            </a:extLst>
          </p:cNvPr>
          <p:cNvSpPr txBox="1"/>
          <p:nvPr/>
        </p:nvSpPr>
        <p:spPr>
          <a:xfrm>
            <a:off x="6952863" y="5024365"/>
            <a:ext cx="4719423" cy="369332"/>
          </a:xfrm>
          <a:prstGeom prst="rect">
            <a:avLst/>
          </a:prstGeom>
          <a:noFill/>
        </p:spPr>
        <p:txBody>
          <a:bodyPr wrap="square" rtlCol="0">
            <a:spAutoFit/>
          </a:bodyPr>
          <a:lstStyle/>
          <a:p>
            <a:r>
              <a:rPr lang="en-US" b="1"/>
              <a:t>SQ is connected to leadership</a:t>
            </a:r>
          </a:p>
        </p:txBody>
      </p:sp>
      <p:sp>
        <p:nvSpPr>
          <p:cNvPr id="7" name="TextBox 6">
            <a:extLst>
              <a:ext uri="{FF2B5EF4-FFF2-40B4-BE49-F238E27FC236}">
                <a16:creationId xmlns:a16="http://schemas.microsoft.com/office/drawing/2014/main" id="{1452CF4E-4D93-4EFA-8B8C-16A66130B20E}"/>
              </a:ext>
            </a:extLst>
          </p:cNvPr>
          <p:cNvSpPr txBox="1"/>
          <p:nvPr/>
        </p:nvSpPr>
        <p:spPr>
          <a:xfrm>
            <a:off x="6952863" y="5393697"/>
            <a:ext cx="5257800" cy="646331"/>
          </a:xfrm>
          <a:prstGeom prst="rect">
            <a:avLst/>
          </a:prstGeom>
          <a:noFill/>
        </p:spPr>
        <p:txBody>
          <a:bodyPr wrap="square">
            <a:spAutoFit/>
          </a:bodyPr>
          <a:lstStyle/>
          <a:p>
            <a:r>
              <a:rPr lang="en-US" sz="1800">
                <a:hlinkClick r:id="rId3"/>
              </a:rPr>
              <a:t>https://www.pmi.org/learning/library/concepts-intelligence-emotional-spiritual-knowledge-8247</a:t>
            </a:r>
            <a:r>
              <a:rPr lang="en-US" sz="1800"/>
              <a:t> </a:t>
            </a:r>
          </a:p>
        </p:txBody>
      </p:sp>
      <p:sp>
        <p:nvSpPr>
          <p:cNvPr id="8" name="TextBox 7">
            <a:extLst>
              <a:ext uri="{FF2B5EF4-FFF2-40B4-BE49-F238E27FC236}">
                <a16:creationId xmlns:a16="http://schemas.microsoft.com/office/drawing/2014/main" id="{FE0D58A3-C725-4948-9A6D-968F8C88B8B3}"/>
              </a:ext>
            </a:extLst>
          </p:cNvPr>
          <p:cNvSpPr txBox="1"/>
          <p:nvPr/>
        </p:nvSpPr>
        <p:spPr>
          <a:xfrm>
            <a:off x="6952863" y="6078796"/>
            <a:ext cx="4236098" cy="461665"/>
          </a:xfrm>
          <a:prstGeom prst="rect">
            <a:avLst/>
          </a:prstGeom>
          <a:noFill/>
        </p:spPr>
        <p:txBody>
          <a:bodyPr wrap="square" rtlCol="0">
            <a:spAutoFit/>
          </a:bodyPr>
          <a:lstStyle/>
          <a:p>
            <a:r>
              <a:rPr lang="en-US" sz="1200"/>
              <a:t>OPM3 = Organizational Project Management Maturity Model PMCDF = Project Manager Competency Development Framework</a:t>
            </a:r>
          </a:p>
        </p:txBody>
      </p:sp>
      <p:sp>
        <p:nvSpPr>
          <p:cNvPr id="4" name="Date Placeholder 3">
            <a:extLst>
              <a:ext uri="{FF2B5EF4-FFF2-40B4-BE49-F238E27FC236}">
                <a16:creationId xmlns:a16="http://schemas.microsoft.com/office/drawing/2014/main" id="{72135201-CE84-4343-809E-C6E3833EB464}"/>
              </a:ext>
            </a:extLst>
          </p:cNvPr>
          <p:cNvSpPr>
            <a:spLocks noGrp="1"/>
          </p:cNvSpPr>
          <p:nvPr>
            <p:ph type="dt" sz="half" idx="10"/>
          </p:nvPr>
        </p:nvSpPr>
        <p:spPr/>
        <p:txBody>
          <a:bodyPr/>
          <a:lstStyle/>
          <a:p>
            <a:r>
              <a:rPr lang="en-US"/>
              <a:t>COPYRIGHT 2022 - OST GLOBAL SOLUTIONS, INC.</a:t>
            </a:r>
          </a:p>
        </p:txBody>
      </p:sp>
      <p:sp>
        <p:nvSpPr>
          <p:cNvPr id="9" name="Footer Placeholder 8">
            <a:extLst>
              <a:ext uri="{FF2B5EF4-FFF2-40B4-BE49-F238E27FC236}">
                <a16:creationId xmlns:a16="http://schemas.microsoft.com/office/drawing/2014/main" id="{E710CF49-4EF1-4853-BBEE-92459DD39046}"/>
              </a:ext>
            </a:extLst>
          </p:cNvPr>
          <p:cNvSpPr>
            <a:spLocks noGrp="1"/>
          </p:cNvSpPr>
          <p:nvPr>
            <p:ph type="ftr" sz="quarter" idx="11"/>
          </p:nvPr>
        </p:nvSpPr>
        <p:spPr/>
        <p:txBody>
          <a:bodyPr/>
          <a:lstStyle/>
          <a:p>
            <a:r>
              <a:rPr lang="en-US"/>
              <a:t>IMPROVING OUR COUNTRY THROUGH BETTER PROPOSALS</a:t>
            </a:r>
          </a:p>
        </p:txBody>
      </p:sp>
      <p:sp>
        <p:nvSpPr>
          <p:cNvPr id="10" name="Slide Number Placeholder 9">
            <a:extLst>
              <a:ext uri="{FF2B5EF4-FFF2-40B4-BE49-F238E27FC236}">
                <a16:creationId xmlns:a16="http://schemas.microsoft.com/office/drawing/2014/main" id="{BA1ED6B3-34BC-4224-9FC8-29F7D06D9B05}"/>
              </a:ext>
            </a:extLst>
          </p:cNvPr>
          <p:cNvSpPr>
            <a:spLocks noGrp="1"/>
          </p:cNvSpPr>
          <p:nvPr>
            <p:ph type="sldNum" sz="quarter" idx="12"/>
          </p:nvPr>
        </p:nvSpPr>
        <p:spPr/>
        <p:txBody>
          <a:bodyPr/>
          <a:lstStyle/>
          <a:p>
            <a:fld id="{8FF21903-D1FE-416F-931C-FA9290A33B1A}" type="slidenum">
              <a:rPr lang="en-US" smtClean="0"/>
              <a:t>41</a:t>
            </a:fld>
            <a:endParaRPr lang="en-US"/>
          </a:p>
        </p:txBody>
      </p:sp>
    </p:spTree>
    <p:extLst>
      <p:ext uri="{BB962C8B-B14F-4D97-AF65-F5344CB8AC3E}">
        <p14:creationId xmlns:p14="http://schemas.microsoft.com/office/powerpoint/2010/main" val="664416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07" b="7807"/>
          <a:stretch>
            <a:fillRect/>
          </a:stretch>
        </p:blipFill>
        <p:spPr bwMode="gray"/>
      </p:pic>
      <p:sp>
        <p:nvSpPr>
          <p:cNvPr id="2" name="Rectangle"/>
          <p:cNvSpPr/>
          <p:nvPr/>
        </p:nvSpPr>
        <p:spPr bwMode="gray">
          <a:xfrm>
            <a:off x="795" y="0"/>
            <a:ext cx="12191205" cy="68580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bwMode="gray">
          <a:xfrm>
            <a:off x="551384" y="1298112"/>
            <a:ext cx="1010860" cy="847602"/>
            <a:chOff x="537029" y="1572196"/>
            <a:chExt cx="1010860" cy="847602"/>
          </a:xfrm>
        </p:grpSpPr>
        <p:sp>
          <p:nvSpPr>
            <p:cNvPr id="12" name="Freihandform 7"/>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noFill/>
            <a:ln w="19050">
              <a:solidFill>
                <a:srgbClr val="FFFFFF"/>
              </a:solidFill>
              <a:round/>
              <a:headEnd/>
              <a:tailEnd/>
            </a:ln>
          </p:spPr>
          <p:txBody>
            <a:bodyPr rtlCol="0" anchor="ctr"/>
            <a:lstStyle/>
            <a:p>
              <a:pPr algn="ctr"/>
              <a:endParaRPr lang="en-US"/>
            </a:p>
          </p:txBody>
        </p:sp>
        <p:sp>
          <p:nvSpPr>
            <p:cNvPr id="13" name="Freihandform 9"/>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noFill/>
            <a:ln w="19050">
              <a:solidFill>
                <a:srgbClr val="FFFFFF"/>
              </a:solidFill>
              <a:round/>
              <a:headEnd/>
              <a:tailEnd/>
            </a:ln>
          </p:spPr>
          <p:txBody>
            <a:bodyPr rtlCol="0" anchor="ctr"/>
            <a:lstStyle/>
            <a:p>
              <a:pPr algn="ctr"/>
              <a:endParaRPr lang="en-US"/>
            </a:p>
          </p:txBody>
        </p:sp>
      </p:grpSp>
      <p:sp>
        <p:nvSpPr>
          <p:cNvPr id="15" name="Content Placeholder"/>
          <p:cNvSpPr>
            <a:spLocks noGrp="1"/>
          </p:cNvSpPr>
          <p:nvPr>
            <p:ph idx="1"/>
          </p:nvPr>
        </p:nvSpPr>
        <p:spPr bwMode="gray">
          <a:xfrm>
            <a:off x="1933994" y="1245301"/>
            <a:ext cx="9716400" cy="4574475"/>
          </a:xfrm>
        </p:spPr>
        <p:txBody>
          <a:bodyPr/>
          <a:lstStyle/>
          <a:p>
            <a:pPr>
              <a:lnSpc>
                <a:spcPct val="80000"/>
              </a:lnSpc>
            </a:pPr>
            <a:r>
              <a:rPr lang="en-US" sz="4400">
                <a:solidFill>
                  <a:schemeClr val="accent1">
                    <a:lumMod val="60000"/>
                    <a:lumOff val="40000"/>
                  </a:schemeClr>
                </a:solidFill>
                <a:latin typeface="Bebas Neue" panose="020B0506020202020201" pitchFamily="34" charset="0"/>
              </a:rPr>
              <a:t>Leadership</a:t>
            </a:r>
            <a:r>
              <a:rPr lang="en-US" sz="4400">
                <a:latin typeface="Bebas Neue" panose="020B0506020202020201" pitchFamily="34" charset="0"/>
              </a:rPr>
              <a:t> appears to be the art of getting others to want to do something you are convinced should be done</a:t>
            </a:r>
          </a:p>
          <a:p>
            <a:pPr>
              <a:lnSpc>
                <a:spcPct val="80000"/>
              </a:lnSpc>
            </a:pPr>
            <a:br>
              <a:rPr lang="en-US" sz="2400">
                <a:solidFill>
                  <a:srgbClr val="FFFFFF"/>
                </a:solidFill>
                <a:latin typeface="+mj-lt"/>
              </a:rPr>
            </a:br>
            <a:r>
              <a:rPr lang="en-US" sz="2400">
                <a:solidFill>
                  <a:srgbClr val="FFFFFF"/>
                </a:solidFill>
                <a:latin typeface="+mj-lt"/>
              </a:rPr>
              <a:t>V</a:t>
            </a:r>
            <a:r>
              <a:rPr lang="en-US" sz="2800">
                <a:latin typeface="+mj-lt"/>
              </a:rPr>
              <a:t>ance Packard</a:t>
            </a:r>
            <a:br>
              <a:rPr lang="en-US" sz="2800">
                <a:latin typeface="+mj-lt"/>
              </a:rPr>
            </a:br>
            <a:r>
              <a:rPr lang="en-US" sz="2000">
                <a:solidFill>
                  <a:schemeClr val="bg1">
                    <a:lumMod val="75000"/>
                  </a:schemeClr>
                </a:solidFill>
              </a:rPr>
              <a:t>(American journalist and author)</a:t>
            </a:r>
          </a:p>
          <a:p>
            <a:endParaRPr lang="en-US" sz="2400">
              <a:solidFill>
                <a:srgbClr val="A6A6A6"/>
              </a:solidFill>
            </a:endParaRPr>
          </a:p>
        </p:txBody>
      </p:sp>
      <p:grpSp>
        <p:nvGrpSpPr>
          <p:cNvPr id="17" name="Gruppieren 16"/>
          <p:cNvGrpSpPr>
            <a:grpSpLocks noChangeAspect="1"/>
          </p:cNvGrpSpPr>
          <p:nvPr/>
        </p:nvGrpSpPr>
        <p:grpSpPr bwMode="gray">
          <a:xfrm flipH="1">
            <a:off x="10068719" y="5171700"/>
            <a:ext cx="1344739" cy="1163657"/>
            <a:chOff x="384017" y="1863488"/>
            <a:chExt cx="637254" cy="512821"/>
          </a:xfrm>
          <a:solidFill>
            <a:schemeClr val="bg1"/>
          </a:solidFill>
        </p:grpSpPr>
        <p:sp>
          <p:nvSpPr>
            <p:cNvPr id="18" name="Freeform 184"/>
            <p:cNvSpPr>
              <a:spLocks noEditPoints="1"/>
            </p:cNvSpPr>
            <p:nvPr/>
          </p:nvSpPr>
          <p:spPr bwMode="gray">
            <a:xfrm>
              <a:off x="384017" y="1863488"/>
              <a:ext cx="637254" cy="512821"/>
            </a:xfrm>
            <a:custGeom>
              <a:avLst/>
              <a:gdLst>
                <a:gd name="T0" fmla="*/ 53 w 106"/>
                <a:gd name="T1" fmla="*/ 0 h 85"/>
                <a:gd name="T2" fmla="*/ 0 w 106"/>
                <a:gd name="T3" fmla="*/ 35 h 85"/>
                <a:gd name="T4" fmla="*/ 35 w 106"/>
                <a:gd name="T5" fmla="*/ 68 h 85"/>
                <a:gd name="T6" fmla="*/ 32 w 106"/>
                <a:gd name="T7" fmla="*/ 81 h 85"/>
                <a:gd name="T8" fmla="*/ 52 w 106"/>
                <a:gd name="T9" fmla="*/ 71 h 85"/>
                <a:gd name="T10" fmla="*/ 55 w 106"/>
                <a:gd name="T11" fmla="*/ 70 h 85"/>
                <a:gd name="T12" fmla="*/ 58 w 106"/>
                <a:gd name="T13" fmla="*/ 69 h 85"/>
                <a:gd name="T14" fmla="*/ 106 w 106"/>
                <a:gd name="T15" fmla="*/ 35 h 85"/>
                <a:gd name="T16" fmla="*/ 53 w 106"/>
                <a:gd name="T17" fmla="*/ 0 h 85"/>
                <a:gd name="T18" fmla="*/ 60 w 106"/>
                <a:gd name="T19" fmla="*/ 65 h 85"/>
                <a:gd name="T20" fmla="*/ 58 w 106"/>
                <a:gd name="T21" fmla="*/ 65 h 85"/>
                <a:gd name="T22" fmla="*/ 56 w 106"/>
                <a:gd name="T23" fmla="*/ 67 h 85"/>
                <a:gd name="T24" fmla="*/ 39 w 106"/>
                <a:gd name="T25" fmla="*/ 74 h 85"/>
                <a:gd name="T26" fmla="*/ 42 w 106"/>
                <a:gd name="T27" fmla="*/ 64 h 85"/>
                <a:gd name="T28" fmla="*/ 14 w 106"/>
                <a:gd name="T29" fmla="*/ 37 h 85"/>
                <a:gd name="T30" fmla="*/ 56 w 106"/>
                <a:gd name="T31" fmla="*/ 9 h 85"/>
                <a:gd name="T32" fmla="*/ 99 w 106"/>
                <a:gd name="T33" fmla="*/ 37 h 85"/>
                <a:gd name="T34" fmla="*/ 60 w 106"/>
                <a:gd name="T35" fmla="*/ 6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85">
                  <a:moveTo>
                    <a:pt x="53" y="0"/>
                  </a:moveTo>
                  <a:cubicBezTo>
                    <a:pt x="24" y="0"/>
                    <a:pt x="0" y="15"/>
                    <a:pt x="0" y="35"/>
                  </a:cubicBezTo>
                  <a:cubicBezTo>
                    <a:pt x="0" y="50"/>
                    <a:pt x="15" y="63"/>
                    <a:pt x="35" y="68"/>
                  </a:cubicBezTo>
                  <a:cubicBezTo>
                    <a:pt x="35" y="68"/>
                    <a:pt x="41" y="71"/>
                    <a:pt x="32" y="81"/>
                  </a:cubicBezTo>
                  <a:cubicBezTo>
                    <a:pt x="27" y="85"/>
                    <a:pt x="48" y="74"/>
                    <a:pt x="52" y="71"/>
                  </a:cubicBezTo>
                  <a:cubicBezTo>
                    <a:pt x="54" y="70"/>
                    <a:pt x="54" y="70"/>
                    <a:pt x="55" y="70"/>
                  </a:cubicBezTo>
                  <a:cubicBezTo>
                    <a:pt x="57" y="69"/>
                    <a:pt x="58" y="69"/>
                    <a:pt x="58" y="69"/>
                  </a:cubicBezTo>
                  <a:cubicBezTo>
                    <a:pt x="85" y="68"/>
                    <a:pt x="106" y="53"/>
                    <a:pt x="106" y="35"/>
                  </a:cubicBezTo>
                  <a:cubicBezTo>
                    <a:pt x="106" y="15"/>
                    <a:pt x="82" y="0"/>
                    <a:pt x="53" y="0"/>
                  </a:cubicBezTo>
                  <a:close/>
                  <a:moveTo>
                    <a:pt x="60" y="65"/>
                  </a:moveTo>
                  <a:cubicBezTo>
                    <a:pt x="60" y="65"/>
                    <a:pt x="59" y="65"/>
                    <a:pt x="58" y="65"/>
                  </a:cubicBezTo>
                  <a:cubicBezTo>
                    <a:pt x="57" y="66"/>
                    <a:pt x="57" y="66"/>
                    <a:pt x="56" y="67"/>
                  </a:cubicBezTo>
                  <a:cubicBezTo>
                    <a:pt x="52" y="69"/>
                    <a:pt x="36" y="78"/>
                    <a:pt x="39" y="74"/>
                  </a:cubicBezTo>
                  <a:cubicBezTo>
                    <a:pt x="47" y="66"/>
                    <a:pt x="42" y="64"/>
                    <a:pt x="42" y="64"/>
                  </a:cubicBezTo>
                  <a:cubicBezTo>
                    <a:pt x="26" y="60"/>
                    <a:pt x="14" y="50"/>
                    <a:pt x="14" y="37"/>
                  </a:cubicBezTo>
                  <a:cubicBezTo>
                    <a:pt x="14" y="22"/>
                    <a:pt x="33" y="9"/>
                    <a:pt x="56" y="9"/>
                  </a:cubicBezTo>
                  <a:cubicBezTo>
                    <a:pt x="80" y="9"/>
                    <a:pt x="99" y="22"/>
                    <a:pt x="99" y="37"/>
                  </a:cubicBezTo>
                  <a:cubicBezTo>
                    <a:pt x="99" y="52"/>
                    <a:pt x="82" y="64"/>
                    <a:pt x="6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Ellipse 18"/>
            <p:cNvSpPr/>
            <p:nvPr/>
          </p:nvSpPr>
          <p:spPr bwMode="gray">
            <a:xfrm>
              <a:off x="616551" y="2121553"/>
              <a:ext cx="53956" cy="53956"/>
            </a:xfrm>
            <a:prstGeom prst="ellipse">
              <a:avLst/>
            </a:prstGeom>
            <a:grpFill/>
            <a:ln w="12700">
              <a:noFill/>
              <a:round/>
              <a:headEnd/>
              <a:tailEnd/>
            </a:ln>
          </p:spPr>
          <p:txBody>
            <a:bodyPr rtlCol="0" anchor="ctr"/>
            <a:lstStyle/>
            <a:p>
              <a:pPr algn="ctr"/>
              <a:endParaRPr lang="en-US"/>
            </a:p>
          </p:txBody>
        </p:sp>
        <p:sp>
          <p:nvSpPr>
            <p:cNvPr id="20" name="Ellipse 19"/>
            <p:cNvSpPr/>
            <p:nvPr/>
          </p:nvSpPr>
          <p:spPr bwMode="gray">
            <a:xfrm>
              <a:off x="691845" y="2121553"/>
              <a:ext cx="53956" cy="53956"/>
            </a:xfrm>
            <a:prstGeom prst="ellipse">
              <a:avLst/>
            </a:prstGeom>
            <a:grpFill/>
            <a:ln w="12700">
              <a:noFill/>
              <a:round/>
              <a:headEnd/>
              <a:tailEnd/>
            </a:ln>
          </p:spPr>
          <p:txBody>
            <a:bodyPr rtlCol="0" anchor="ctr"/>
            <a:lstStyle/>
            <a:p>
              <a:pPr algn="ctr"/>
              <a:endParaRPr lang="en-US"/>
            </a:p>
          </p:txBody>
        </p:sp>
        <p:sp>
          <p:nvSpPr>
            <p:cNvPr id="21" name="Ellipse 20"/>
            <p:cNvSpPr/>
            <p:nvPr/>
          </p:nvSpPr>
          <p:spPr bwMode="gray">
            <a:xfrm>
              <a:off x="767139" y="2121553"/>
              <a:ext cx="53956" cy="53956"/>
            </a:xfrm>
            <a:prstGeom prst="ellipse">
              <a:avLst/>
            </a:prstGeom>
            <a:grpFill/>
            <a:ln w="12700">
              <a:noFill/>
              <a:round/>
              <a:headEnd/>
              <a:tailEnd/>
            </a:ln>
          </p:spPr>
          <p:txBody>
            <a:bodyPr rtlCol="0" anchor="ctr"/>
            <a:lstStyle/>
            <a:p>
              <a:pPr algn="ctr"/>
              <a:endParaRPr lang="en-US"/>
            </a:p>
          </p:txBody>
        </p:sp>
      </p:grpSp>
      <p:sp>
        <p:nvSpPr>
          <p:cNvPr id="4" name="Date Placeholder 3">
            <a:extLst>
              <a:ext uri="{FF2B5EF4-FFF2-40B4-BE49-F238E27FC236}">
                <a16:creationId xmlns:a16="http://schemas.microsoft.com/office/drawing/2014/main" id="{8B228A71-3490-4617-82A3-8CF9A25DB8A1}"/>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E3CC3148-D54A-4456-8F22-8812325F0B8D}"/>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CDBFDF08-A1BB-4338-A2CD-9DEC3F2E802F}"/>
              </a:ext>
            </a:extLst>
          </p:cNvPr>
          <p:cNvSpPr>
            <a:spLocks noGrp="1"/>
          </p:cNvSpPr>
          <p:nvPr>
            <p:ph type="sldNum" sz="quarter" idx="12"/>
          </p:nvPr>
        </p:nvSpPr>
        <p:spPr/>
        <p:txBody>
          <a:bodyPr/>
          <a:lstStyle/>
          <a:p>
            <a:fld id="{02CEFE82-39F2-4F47-8A0C-D5AB3496FA5C}" type="slidenum">
              <a:rPr lang="en-US" smtClean="0"/>
              <a:t>42</a:t>
            </a:fld>
            <a:endParaRPr lang="en-US"/>
          </a:p>
        </p:txBody>
      </p:sp>
    </p:spTree>
    <p:extLst>
      <p:ext uri="{BB962C8B-B14F-4D97-AF65-F5344CB8AC3E}">
        <p14:creationId xmlns:p14="http://schemas.microsoft.com/office/powerpoint/2010/main" val="14763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A914-EF23-4217-B9B5-0E85C4BCD5DA}"/>
              </a:ext>
            </a:extLst>
          </p:cNvPr>
          <p:cNvSpPr>
            <a:spLocks noGrp="1"/>
          </p:cNvSpPr>
          <p:nvPr>
            <p:ph type="title"/>
          </p:nvPr>
        </p:nvSpPr>
        <p:spPr/>
        <p:txBody>
          <a:bodyPr/>
          <a:lstStyle/>
          <a:p>
            <a:r>
              <a:rPr lang="en-US"/>
              <a:t>DISC Helps with EQ</a:t>
            </a:r>
          </a:p>
        </p:txBody>
      </p:sp>
      <p:sp>
        <p:nvSpPr>
          <p:cNvPr id="3" name="Content Placeholder 2">
            <a:extLst>
              <a:ext uri="{FF2B5EF4-FFF2-40B4-BE49-F238E27FC236}">
                <a16:creationId xmlns:a16="http://schemas.microsoft.com/office/drawing/2014/main" id="{E2EB42D4-8EC4-43A5-B43F-8F528FF31589}"/>
              </a:ext>
            </a:extLst>
          </p:cNvPr>
          <p:cNvSpPr>
            <a:spLocks noGrp="1"/>
          </p:cNvSpPr>
          <p:nvPr>
            <p:ph idx="1"/>
          </p:nvPr>
        </p:nvSpPr>
        <p:spPr>
          <a:xfrm>
            <a:off x="838200" y="1841433"/>
            <a:ext cx="3542136" cy="4351338"/>
          </a:xfrm>
        </p:spPr>
        <p:txBody>
          <a:bodyPr>
            <a:normAutofit fontScale="77500" lnSpcReduction="20000"/>
          </a:bodyPr>
          <a:lstStyle/>
          <a:p>
            <a:r>
              <a:rPr lang="en-US"/>
              <a:t>The golden rule: treating others the way you want to be treated</a:t>
            </a:r>
          </a:p>
          <a:p>
            <a:r>
              <a:rPr lang="en-US"/>
              <a:t>The platinum rule: treat others the way THEY want to be treated</a:t>
            </a:r>
          </a:p>
          <a:p>
            <a:r>
              <a:rPr lang="en-US"/>
              <a:t>DISC is the best researched framework with strong impact on business communications </a:t>
            </a:r>
          </a:p>
          <a:p>
            <a:r>
              <a:rPr lang="en-US"/>
              <a:t>Tool when dealing with clients that will tell you how they like to be treated: Crystal Knows (</a:t>
            </a:r>
            <a:r>
              <a:rPr lang="en-US">
                <a:hlinkClick r:id="rId2"/>
              </a:rPr>
              <a:t>www.crystalknows.com</a:t>
            </a:r>
            <a:r>
              <a:rPr lang="en-US"/>
              <a:t>) </a:t>
            </a:r>
          </a:p>
        </p:txBody>
      </p:sp>
      <p:grpSp>
        <p:nvGrpSpPr>
          <p:cNvPr id="19" name="Gruppieren 5">
            <a:extLst>
              <a:ext uri="{FF2B5EF4-FFF2-40B4-BE49-F238E27FC236}">
                <a16:creationId xmlns:a16="http://schemas.microsoft.com/office/drawing/2014/main" id="{C6357EDC-91C8-41D5-B390-6E05715927F8}"/>
              </a:ext>
            </a:extLst>
          </p:cNvPr>
          <p:cNvGrpSpPr/>
          <p:nvPr/>
        </p:nvGrpSpPr>
        <p:grpSpPr>
          <a:xfrm>
            <a:off x="5103227" y="1907532"/>
            <a:ext cx="6351062" cy="4187524"/>
            <a:chOff x="1390725" y="1556740"/>
            <a:chExt cx="6351062" cy="4187524"/>
          </a:xfrm>
        </p:grpSpPr>
        <p:graphicFrame>
          <p:nvGraphicFramePr>
            <p:cNvPr id="20" name="Diagramm 40">
              <a:extLst>
                <a:ext uri="{FF2B5EF4-FFF2-40B4-BE49-F238E27FC236}">
                  <a16:creationId xmlns:a16="http://schemas.microsoft.com/office/drawing/2014/main" id="{E698EE9E-108E-47B9-A7A7-6BF3F0A380A3}"/>
                </a:ext>
              </a:extLst>
            </p:cNvPr>
            <p:cNvGraphicFramePr/>
            <p:nvPr>
              <p:extLst>
                <p:ext uri="{D42A27DB-BD31-4B8C-83A1-F6EECF244321}">
                  <p14:modId xmlns:p14="http://schemas.microsoft.com/office/powerpoint/2010/main" val="3471154468"/>
                </p:ext>
              </p:extLst>
            </p:nvPr>
          </p:nvGraphicFramePr>
          <p:xfrm>
            <a:off x="1390725" y="1588357"/>
            <a:ext cx="6351062" cy="4155907"/>
          </p:xfrm>
          <a:graphic>
            <a:graphicData uri="http://schemas.openxmlformats.org/drawingml/2006/chart">
              <c:chart xmlns:c="http://schemas.openxmlformats.org/drawingml/2006/chart" xmlns:r="http://schemas.openxmlformats.org/officeDocument/2006/relationships" r:id="rId3"/>
            </a:graphicData>
          </a:graphic>
        </p:graphicFrame>
        <p:sp>
          <p:nvSpPr>
            <p:cNvPr id="21" name="Ellipse 48">
              <a:extLst>
                <a:ext uri="{FF2B5EF4-FFF2-40B4-BE49-F238E27FC236}">
                  <a16:creationId xmlns:a16="http://schemas.microsoft.com/office/drawing/2014/main" id="{F93163DA-9BF3-470E-9F2A-92D66B63340F}"/>
                </a:ext>
              </a:extLst>
            </p:cNvPr>
            <p:cNvSpPr/>
            <p:nvPr/>
          </p:nvSpPr>
          <p:spPr bwMode="gray">
            <a:xfrm>
              <a:off x="2470914" y="1556740"/>
              <a:ext cx="4184310" cy="4184310"/>
            </a:xfrm>
            <a:prstGeom prst="ellipse">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a:p>
          </p:txBody>
        </p:sp>
        <p:sp>
          <p:nvSpPr>
            <p:cNvPr id="22" name="Rechteck 34">
              <a:extLst>
                <a:ext uri="{FF2B5EF4-FFF2-40B4-BE49-F238E27FC236}">
                  <a16:creationId xmlns:a16="http://schemas.microsoft.com/office/drawing/2014/main" id="{624BB39D-9B07-4FBC-A26B-B6BF25F9D4F3}"/>
                </a:ext>
              </a:extLst>
            </p:cNvPr>
            <p:cNvSpPr/>
            <p:nvPr/>
          </p:nvSpPr>
          <p:spPr bwMode="gray">
            <a:xfrm>
              <a:off x="4108063" y="3381129"/>
              <a:ext cx="910012" cy="535531"/>
            </a:xfrm>
            <a:prstGeom prst="rect">
              <a:avLst/>
            </a:prstGeom>
          </p:spPr>
          <p:txBody>
            <a:bodyPr wrap="square">
              <a:spAutoFit/>
            </a:bodyPr>
            <a:lstStyle/>
            <a:p>
              <a:pPr algn="ctr" defTabSz="801688">
                <a:lnSpc>
                  <a:spcPct val="90000"/>
                </a:lnSpc>
                <a:spcAft>
                  <a:spcPts val="1000"/>
                </a:spcAft>
              </a:pPr>
              <a:r>
                <a:rPr lang="en-US" sz="3200">
                  <a:latin typeface="Bebas Neue" panose="020B0506020202020201" pitchFamily="34" charset="0"/>
                </a:rPr>
                <a:t>DISC</a:t>
              </a:r>
            </a:p>
          </p:txBody>
        </p:sp>
        <p:grpSp>
          <p:nvGrpSpPr>
            <p:cNvPr id="23" name="Gruppieren 35">
              <a:extLst>
                <a:ext uri="{FF2B5EF4-FFF2-40B4-BE49-F238E27FC236}">
                  <a16:creationId xmlns:a16="http://schemas.microsoft.com/office/drawing/2014/main" id="{AD4E6C0B-BF80-42A9-BA06-CEC0FD459CB2}"/>
                </a:ext>
              </a:extLst>
            </p:cNvPr>
            <p:cNvGrpSpPr/>
            <p:nvPr/>
          </p:nvGrpSpPr>
          <p:grpSpPr bwMode="gray">
            <a:xfrm>
              <a:off x="3115543" y="2428319"/>
              <a:ext cx="2898749" cy="2400332"/>
              <a:chOff x="4582996" y="2428319"/>
              <a:chExt cx="2898749" cy="2400332"/>
            </a:xfrm>
          </p:grpSpPr>
          <p:sp>
            <p:nvSpPr>
              <p:cNvPr id="24" name="Rechteck 36">
                <a:extLst>
                  <a:ext uri="{FF2B5EF4-FFF2-40B4-BE49-F238E27FC236}">
                    <a16:creationId xmlns:a16="http://schemas.microsoft.com/office/drawing/2014/main" id="{06520BD7-4231-4DEE-BB29-771E8EBFA79F}"/>
                  </a:ext>
                </a:extLst>
              </p:cNvPr>
              <p:cNvSpPr/>
              <p:nvPr/>
            </p:nvSpPr>
            <p:spPr bwMode="gray">
              <a:xfrm>
                <a:off x="6571733" y="2428319"/>
                <a:ext cx="910012" cy="535531"/>
              </a:xfrm>
              <a:prstGeom prst="rect">
                <a:avLst/>
              </a:prstGeom>
            </p:spPr>
            <p:txBody>
              <a:bodyPr wrap="square">
                <a:spAutoFit/>
              </a:bodyPr>
              <a:lstStyle/>
              <a:p>
                <a:pPr algn="ctr" defTabSz="801688">
                  <a:lnSpc>
                    <a:spcPct val="90000"/>
                  </a:lnSpc>
                  <a:spcAft>
                    <a:spcPts val="1000"/>
                  </a:spcAft>
                </a:pPr>
                <a:r>
                  <a:rPr lang="en-US" sz="3200">
                    <a:solidFill>
                      <a:schemeClr val="bg1"/>
                    </a:solidFill>
                    <a:latin typeface="Bebas Neue" panose="020B0506020202020201" pitchFamily="34" charset="0"/>
                  </a:rPr>
                  <a:t>D</a:t>
                </a:r>
              </a:p>
            </p:txBody>
          </p:sp>
          <p:sp>
            <p:nvSpPr>
              <p:cNvPr id="25" name="Rechteck 37">
                <a:extLst>
                  <a:ext uri="{FF2B5EF4-FFF2-40B4-BE49-F238E27FC236}">
                    <a16:creationId xmlns:a16="http://schemas.microsoft.com/office/drawing/2014/main" id="{54FFB9DA-9677-4B10-AFCA-4AE68EA2293D}"/>
                  </a:ext>
                </a:extLst>
              </p:cNvPr>
              <p:cNvSpPr/>
              <p:nvPr/>
            </p:nvSpPr>
            <p:spPr bwMode="gray">
              <a:xfrm>
                <a:off x="6571733" y="4293120"/>
                <a:ext cx="910012" cy="535531"/>
              </a:xfrm>
              <a:prstGeom prst="rect">
                <a:avLst/>
              </a:prstGeom>
            </p:spPr>
            <p:txBody>
              <a:bodyPr wrap="square">
                <a:spAutoFit/>
              </a:bodyPr>
              <a:lstStyle/>
              <a:p>
                <a:pPr algn="ctr" defTabSz="801688">
                  <a:lnSpc>
                    <a:spcPct val="90000"/>
                  </a:lnSpc>
                  <a:spcAft>
                    <a:spcPts val="1000"/>
                  </a:spcAft>
                </a:pPr>
                <a:r>
                  <a:rPr lang="en-US" sz="3200">
                    <a:solidFill>
                      <a:schemeClr val="bg1"/>
                    </a:solidFill>
                    <a:latin typeface="Bebas Neue" panose="020B0506020202020201" pitchFamily="34" charset="0"/>
                  </a:rPr>
                  <a:t>I</a:t>
                </a:r>
              </a:p>
            </p:txBody>
          </p:sp>
          <p:sp>
            <p:nvSpPr>
              <p:cNvPr id="26" name="Rechteck 38">
                <a:extLst>
                  <a:ext uri="{FF2B5EF4-FFF2-40B4-BE49-F238E27FC236}">
                    <a16:creationId xmlns:a16="http://schemas.microsoft.com/office/drawing/2014/main" id="{664027B0-50B0-440C-830D-79AC91445959}"/>
                  </a:ext>
                </a:extLst>
              </p:cNvPr>
              <p:cNvSpPr/>
              <p:nvPr/>
            </p:nvSpPr>
            <p:spPr bwMode="gray">
              <a:xfrm>
                <a:off x="4582996" y="4293120"/>
                <a:ext cx="910012" cy="535531"/>
              </a:xfrm>
              <a:prstGeom prst="rect">
                <a:avLst/>
              </a:prstGeom>
            </p:spPr>
            <p:txBody>
              <a:bodyPr wrap="square">
                <a:spAutoFit/>
              </a:bodyPr>
              <a:lstStyle/>
              <a:p>
                <a:pPr algn="ctr" defTabSz="801688">
                  <a:lnSpc>
                    <a:spcPct val="90000"/>
                  </a:lnSpc>
                  <a:spcAft>
                    <a:spcPts val="1000"/>
                  </a:spcAft>
                </a:pPr>
                <a:r>
                  <a:rPr lang="en-US" sz="3200">
                    <a:solidFill>
                      <a:schemeClr val="bg1"/>
                    </a:solidFill>
                    <a:latin typeface="Bebas Neue" panose="020B0506020202020201" pitchFamily="34" charset="0"/>
                  </a:rPr>
                  <a:t>S</a:t>
                </a:r>
              </a:p>
            </p:txBody>
          </p:sp>
          <p:sp>
            <p:nvSpPr>
              <p:cNvPr id="27" name="Rechteck 39">
                <a:extLst>
                  <a:ext uri="{FF2B5EF4-FFF2-40B4-BE49-F238E27FC236}">
                    <a16:creationId xmlns:a16="http://schemas.microsoft.com/office/drawing/2014/main" id="{15EB50E7-722F-4310-89DE-CAB1A76D8C06}"/>
                  </a:ext>
                </a:extLst>
              </p:cNvPr>
              <p:cNvSpPr/>
              <p:nvPr/>
            </p:nvSpPr>
            <p:spPr bwMode="gray">
              <a:xfrm>
                <a:off x="4582996" y="2428319"/>
                <a:ext cx="910012" cy="535531"/>
              </a:xfrm>
              <a:prstGeom prst="rect">
                <a:avLst/>
              </a:prstGeom>
            </p:spPr>
            <p:txBody>
              <a:bodyPr wrap="square">
                <a:spAutoFit/>
              </a:bodyPr>
              <a:lstStyle/>
              <a:p>
                <a:pPr algn="ctr" defTabSz="801688">
                  <a:lnSpc>
                    <a:spcPct val="90000"/>
                  </a:lnSpc>
                  <a:spcAft>
                    <a:spcPts val="1000"/>
                  </a:spcAft>
                </a:pPr>
                <a:r>
                  <a:rPr lang="en-US" sz="3200">
                    <a:solidFill>
                      <a:schemeClr val="bg1"/>
                    </a:solidFill>
                    <a:latin typeface="Bebas Neue" panose="020B0506020202020201" pitchFamily="34" charset="0"/>
                  </a:rPr>
                  <a:t>C</a:t>
                </a:r>
              </a:p>
            </p:txBody>
          </p:sp>
        </p:grpSp>
      </p:grpSp>
      <p:grpSp>
        <p:nvGrpSpPr>
          <p:cNvPr id="28" name="Gruppieren 12">
            <a:extLst>
              <a:ext uri="{FF2B5EF4-FFF2-40B4-BE49-F238E27FC236}">
                <a16:creationId xmlns:a16="http://schemas.microsoft.com/office/drawing/2014/main" id="{5A9BD445-211C-4153-9ACA-4E6EF227BE13}"/>
              </a:ext>
            </a:extLst>
          </p:cNvPr>
          <p:cNvGrpSpPr/>
          <p:nvPr/>
        </p:nvGrpSpPr>
        <p:grpSpPr bwMode="gray">
          <a:xfrm>
            <a:off x="4618653" y="1971203"/>
            <a:ext cx="7240555" cy="3028456"/>
            <a:chOff x="542701" y="2068476"/>
            <a:chExt cx="11107439" cy="3028456"/>
          </a:xfrm>
        </p:grpSpPr>
        <p:grpSp>
          <p:nvGrpSpPr>
            <p:cNvPr id="29" name="Gruppieren 10">
              <a:extLst>
                <a:ext uri="{FF2B5EF4-FFF2-40B4-BE49-F238E27FC236}">
                  <a16:creationId xmlns:a16="http://schemas.microsoft.com/office/drawing/2014/main" id="{A9F31F6C-4BBD-45B6-B7C6-0C097665FAE4}"/>
                </a:ext>
              </a:extLst>
            </p:cNvPr>
            <p:cNvGrpSpPr/>
            <p:nvPr/>
          </p:nvGrpSpPr>
          <p:grpSpPr bwMode="gray">
            <a:xfrm>
              <a:off x="8410140" y="2068476"/>
              <a:ext cx="3240000" cy="993032"/>
              <a:chOff x="8410140" y="2068476"/>
              <a:chExt cx="3240000" cy="993032"/>
            </a:xfrm>
          </p:grpSpPr>
          <p:sp>
            <p:nvSpPr>
              <p:cNvPr id="39" name="Text Box 13">
                <a:extLst>
                  <a:ext uri="{FF2B5EF4-FFF2-40B4-BE49-F238E27FC236}">
                    <a16:creationId xmlns:a16="http://schemas.microsoft.com/office/drawing/2014/main" id="{FA560A1D-EA3F-4573-BF26-44635B87B2A9}"/>
                  </a:ext>
                </a:extLst>
              </p:cNvPr>
              <p:cNvSpPr txBox="1">
                <a:spLocks noChangeArrowheads="1"/>
              </p:cNvSpPr>
              <p:nvPr/>
            </p:nvSpPr>
            <p:spPr bwMode="gray">
              <a:xfrm>
                <a:off x="9370126" y="2161508"/>
                <a:ext cx="2279056" cy="900000"/>
              </a:xfrm>
              <a:prstGeom prst="rect">
                <a:avLst/>
              </a:prstGeom>
              <a:noFill/>
              <a:ln w="9525" algn="ctr">
                <a:noFill/>
                <a:miter lim="800000"/>
                <a:headEnd/>
                <a:tailEnd/>
              </a:ln>
            </p:spPr>
            <p:txBody>
              <a:bodyPr wrap="square" lIns="0" tIns="0" rIns="0" bIns="0" anchor="t" anchorCtr="0">
                <a:noAutofit/>
              </a:bodyPr>
              <a:lstStyle/>
              <a:p>
                <a:pPr algn="r" defTabSz="801688">
                  <a:lnSpc>
                    <a:spcPct val="90000"/>
                  </a:lnSpc>
                  <a:spcAft>
                    <a:spcPts val="1000"/>
                  </a:spcAft>
                </a:pPr>
                <a:r>
                  <a:rPr lang="en-US" sz="2000">
                    <a:latin typeface="Bebas Neue" panose="020B0506020202020201" pitchFamily="34" charset="0"/>
                  </a:rPr>
                  <a:t>DOMINANCE</a:t>
                </a:r>
              </a:p>
              <a:p>
                <a:pPr algn="r" defTabSz="801688">
                  <a:lnSpc>
                    <a:spcPct val="90000"/>
                  </a:lnSpc>
                  <a:spcAft>
                    <a:spcPts val="1000"/>
                  </a:spcAft>
                </a:pPr>
                <a:r>
                  <a:rPr lang="en-US" sz="1400">
                    <a:latin typeface="Calibri Light" panose="020F0302020204030204" pitchFamily="34" charset="0"/>
                  </a:rPr>
                  <a:t>3Bs: Be bright, be brief, be gone</a:t>
                </a:r>
              </a:p>
              <a:p>
                <a:pPr algn="r" defTabSz="801688">
                  <a:lnSpc>
                    <a:spcPct val="90000"/>
                  </a:lnSpc>
                  <a:spcAft>
                    <a:spcPts val="1000"/>
                  </a:spcAft>
                </a:pPr>
                <a:r>
                  <a:rPr lang="en-US" sz="1400">
                    <a:latin typeface="Calibri Light" panose="020F0302020204030204" pitchFamily="34" charset="0"/>
                  </a:rPr>
                  <a:t>Direct, results-oriented, firm, strong-willed, forceful</a:t>
                </a:r>
              </a:p>
              <a:p>
                <a:pPr algn="r" defTabSz="801688">
                  <a:lnSpc>
                    <a:spcPct val="90000"/>
                  </a:lnSpc>
                  <a:spcAft>
                    <a:spcPts val="1000"/>
                  </a:spcAft>
                </a:pPr>
                <a:endParaRPr lang="en-US" sz="1400">
                  <a:solidFill>
                    <a:srgbClr val="7F7F7F"/>
                  </a:solidFill>
                  <a:latin typeface="Calibri Light" panose="020F0302020204030204" pitchFamily="34" charset="0"/>
                </a:endParaRPr>
              </a:p>
            </p:txBody>
          </p:sp>
          <p:cxnSp>
            <p:nvCxnSpPr>
              <p:cNvPr id="40" name="Gerade Verbindung 65">
                <a:extLst>
                  <a:ext uri="{FF2B5EF4-FFF2-40B4-BE49-F238E27FC236}">
                    <a16:creationId xmlns:a16="http://schemas.microsoft.com/office/drawing/2014/main" id="{82F35A32-487B-4EB7-B059-B9F792EF94AF}"/>
                  </a:ext>
                </a:extLst>
              </p:cNvPr>
              <p:cNvCxnSpPr/>
              <p:nvPr/>
            </p:nvCxnSpPr>
            <p:spPr bwMode="gray">
              <a:xfrm>
                <a:off x="8410140" y="2068476"/>
                <a:ext cx="3240000" cy="0"/>
              </a:xfrm>
              <a:prstGeom prst="line">
                <a:avLst/>
              </a:prstGeom>
              <a:noFill/>
              <a:ln w="19050">
                <a:solidFill>
                  <a:schemeClr val="bg1">
                    <a:lumMod val="95000"/>
                  </a:schemeClr>
                </a:solidFill>
                <a:prstDash val="sysDot"/>
                <a:round/>
                <a:headEnd/>
                <a:tailEnd/>
              </a:ln>
            </p:spPr>
          </p:cxnSp>
        </p:grpSp>
        <p:grpSp>
          <p:nvGrpSpPr>
            <p:cNvPr id="30" name="Gruppieren 8">
              <a:extLst>
                <a:ext uri="{FF2B5EF4-FFF2-40B4-BE49-F238E27FC236}">
                  <a16:creationId xmlns:a16="http://schemas.microsoft.com/office/drawing/2014/main" id="{65F8F187-3EC9-45FC-9950-805B0F4F01BE}"/>
                </a:ext>
              </a:extLst>
            </p:cNvPr>
            <p:cNvGrpSpPr/>
            <p:nvPr/>
          </p:nvGrpSpPr>
          <p:grpSpPr bwMode="gray">
            <a:xfrm>
              <a:off x="544203" y="2068476"/>
              <a:ext cx="3251289" cy="993032"/>
              <a:chOff x="544203" y="2068476"/>
              <a:chExt cx="3251289" cy="993032"/>
            </a:xfrm>
          </p:grpSpPr>
          <p:sp>
            <p:nvSpPr>
              <p:cNvPr id="37" name="Text Box 13">
                <a:extLst>
                  <a:ext uri="{FF2B5EF4-FFF2-40B4-BE49-F238E27FC236}">
                    <a16:creationId xmlns:a16="http://schemas.microsoft.com/office/drawing/2014/main" id="{A3CE262C-67C9-47CE-A661-DC648EB825BC}"/>
                  </a:ext>
                </a:extLst>
              </p:cNvPr>
              <p:cNvSpPr txBox="1">
                <a:spLocks noChangeArrowheads="1"/>
              </p:cNvSpPr>
              <p:nvPr/>
            </p:nvSpPr>
            <p:spPr bwMode="gray">
              <a:xfrm>
                <a:off x="544203" y="2161508"/>
                <a:ext cx="2601454" cy="900000"/>
              </a:xfrm>
              <a:prstGeom prst="rect">
                <a:avLst/>
              </a:prstGeom>
              <a:noFill/>
              <a:ln w="9525" algn="ctr">
                <a:noFill/>
                <a:miter lim="800000"/>
                <a:headEnd/>
                <a:tailEnd/>
              </a:ln>
            </p:spPr>
            <p:txBody>
              <a:bodyPr wrap="square" lIns="0" tIns="0" rIns="0" bIns="0" anchor="t" anchorCtr="0">
                <a:noAutofit/>
              </a:bodyPr>
              <a:lstStyle/>
              <a:p>
                <a:pPr defTabSz="801688">
                  <a:lnSpc>
                    <a:spcPct val="90000"/>
                  </a:lnSpc>
                  <a:spcAft>
                    <a:spcPts val="1000"/>
                  </a:spcAft>
                </a:pPr>
                <a:r>
                  <a:rPr lang="en-US" sz="2000">
                    <a:latin typeface="Bebas Neue" panose="020B0506020202020201" pitchFamily="34" charset="0"/>
                  </a:rPr>
                  <a:t>CONSCIENCIOUSNESS</a:t>
                </a:r>
              </a:p>
              <a:p>
                <a:pPr defTabSz="801688">
                  <a:lnSpc>
                    <a:spcPct val="90000"/>
                  </a:lnSpc>
                  <a:spcAft>
                    <a:spcPts val="1000"/>
                  </a:spcAft>
                </a:pPr>
                <a:r>
                  <a:rPr lang="en-US" sz="1400">
                    <a:latin typeface="Calibri Light" panose="020F0302020204030204" pitchFamily="34" charset="0"/>
                  </a:rPr>
                  <a:t>Precise and data-oriented – scientific, engineering, finance</a:t>
                </a:r>
              </a:p>
              <a:p>
                <a:pPr defTabSz="801688">
                  <a:lnSpc>
                    <a:spcPct val="90000"/>
                  </a:lnSpc>
                  <a:spcAft>
                    <a:spcPts val="1000"/>
                  </a:spcAft>
                </a:pPr>
                <a:r>
                  <a:rPr lang="en-US" sz="1400">
                    <a:latin typeface="Calibri Light" panose="020F0302020204030204" pitchFamily="34" charset="0"/>
                  </a:rPr>
                  <a:t>Accurate, cautious, contemplative, systematic, private, reserved, precise</a:t>
                </a:r>
              </a:p>
            </p:txBody>
          </p:sp>
          <p:cxnSp>
            <p:nvCxnSpPr>
              <p:cNvPr id="38" name="Gerade Verbindung 67">
                <a:extLst>
                  <a:ext uri="{FF2B5EF4-FFF2-40B4-BE49-F238E27FC236}">
                    <a16:creationId xmlns:a16="http://schemas.microsoft.com/office/drawing/2014/main" id="{A5E83E70-9988-4762-83B3-58A502952C61}"/>
                  </a:ext>
                </a:extLst>
              </p:cNvPr>
              <p:cNvCxnSpPr/>
              <p:nvPr/>
            </p:nvCxnSpPr>
            <p:spPr bwMode="gray">
              <a:xfrm>
                <a:off x="555492" y="2068476"/>
                <a:ext cx="3240000" cy="0"/>
              </a:xfrm>
              <a:prstGeom prst="line">
                <a:avLst/>
              </a:prstGeom>
              <a:noFill/>
              <a:ln w="19050">
                <a:solidFill>
                  <a:schemeClr val="bg1">
                    <a:lumMod val="95000"/>
                  </a:schemeClr>
                </a:solidFill>
                <a:prstDash val="sysDot"/>
                <a:round/>
                <a:headEnd/>
                <a:tailEnd/>
              </a:ln>
            </p:spPr>
          </p:cxnSp>
        </p:grpSp>
        <p:grpSp>
          <p:nvGrpSpPr>
            <p:cNvPr id="31" name="Gruppieren 11">
              <a:extLst>
                <a:ext uri="{FF2B5EF4-FFF2-40B4-BE49-F238E27FC236}">
                  <a16:creationId xmlns:a16="http://schemas.microsoft.com/office/drawing/2014/main" id="{DEBD12F1-79C3-4192-BBB6-59E27180793D}"/>
                </a:ext>
              </a:extLst>
            </p:cNvPr>
            <p:cNvGrpSpPr/>
            <p:nvPr/>
          </p:nvGrpSpPr>
          <p:grpSpPr bwMode="gray">
            <a:xfrm>
              <a:off x="9004804" y="4103900"/>
              <a:ext cx="2643835" cy="993032"/>
              <a:chOff x="9004804" y="4103900"/>
              <a:chExt cx="2643835" cy="993032"/>
            </a:xfrm>
          </p:grpSpPr>
          <p:sp>
            <p:nvSpPr>
              <p:cNvPr id="35" name="Text Box 13">
                <a:extLst>
                  <a:ext uri="{FF2B5EF4-FFF2-40B4-BE49-F238E27FC236}">
                    <a16:creationId xmlns:a16="http://schemas.microsoft.com/office/drawing/2014/main" id="{6CD0737F-F9C6-41D7-8D71-7FA79C0931DB}"/>
                  </a:ext>
                </a:extLst>
              </p:cNvPr>
              <p:cNvSpPr txBox="1">
                <a:spLocks noChangeArrowheads="1"/>
              </p:cNvSpPr>
              <p:nvPr/>
            </p:nvSpPr>
            <p:spPr bwMode="gray">
              <a:xfrm>
                <a:off x="9107565" y="4196932"/>
                <a:ext cx="2540119" cy="900000"/>
              </a:xfrm>
              <a:prstGeom prst="rect">
                <a:avLst/>
              </a:prstGeom>
              <a:noFill/>
              <a:ln w="9525" algn="ctr">
                <a:noFill/>
                <a:miter lim="800000"/>
                <a:headEnd/>
                <a:tailEnd/>
              </a:ln>
            </p:spPr>
            <p:txBody>
              <a:bodyPr wrap="square" lIns="0" tIns="0" rIns="0" bIns="0" anchor="t" anchorCtr="0">
                <a:noAutofit/>
              </a:bodyPr>
              <a:lstStyle/>
              <a:p>
                <a:pPr algn="r" defTabSz="801688">
                  <a:lnSpc>
                    <a:spcPct val="90000"/>
                  </a:lnSpc>
                  <a:spcAft>
                    <a:spcPts val="1000"/>
                  </a:spcAft>
                </a:pPr>
                <a:r>
                  <a:rPr lang="en-US" sz="2000">
                    <a:latin typeface="Bebas Neue" panose="020B0506020202020201" pitchFamily="34" charset="0"/>
                  </a:rPr>
                  <a:t>INFLUENCE</a:t>
                </a:r>
              </a:p>
              <a:p>
                <a:pPr algn="r" defTabSz="801688">
                  <a:lnSpc>
                    <a:spcPct val="90000"/>
                  </a:lnSpc>
                  <a:spcAft>
                    <a:spcPts val="1000"/>
                  </a:spcAft>
                </a:pPr>
                <a:r>
                  <a:rPr lang="en-US" sz="1400">
                    <a:latin typeface="Calibri Light" panose="020F0302020204030204" pitchFamily="34" charset="0"/>
                  </a:rPr>
                  <a:t>Expressive communicator</a:t>
                </a:r>
              </a:p>
              <a:p>
                <a:pPr algn="r" defTabSz="801688">
                  <a:lnSpc>
                    <a:spcPct val="90000"/>
                  </a:lnSpc>
                  <a:spcAft>
                    <a:spcPts val="1000"/>
                  </a:spcAft>
                </a:pPr>
                <a:r>
                  <a:rPr lang="en-US" sz="1400">
                    <a:latin typeface="Calibri Light" panose="020F0302020204030204" pitchFamily="34" charset="0"/>
                  </a:rPr>
                  <a:t>Outgoing, enthusiastic, optimistic, friendly, life of the party </a:t>
                </a:r>
              </a:p>
            </p:txBody>
          </p:sp>
          <p:cxnSp>
            <p:nvCxnSpPr>
              <p:cNvPr id="36" name="Gerade Verbindung 70">
                <a:extLst>
                  <a:ext uri="{FF2B5EF4-FFF2-40B4-BE49-F238E27FC236}">
                    <a16:creationId xmlns:a16="http://schemas.microsoft.com/office/drawing/2014/main" id="{28A765BF-3C75-47E9-AEC5-3A1C299D3CF3}"/>
                  </a:ext>
                </a:extLst>
              </p:cNvPr>
              <p:cNvCxnSpPr/>
              <p:nvPr/>
            </p:nvCxnSpPr>
            <p:spPr bwMode="gray">
              <a:xfrm>
                <a:off x="9004804" y="4103900"/>
                <a:ext cx="2643835" cy="0"/>
              </a:xfrm>
              <a:prstGeom prst="line">
                <a:avLst/>
              </a:prstGeom>
              <a:noFill/>
              <a:ln w="19050">
                <a:solidFill>
                  <a:schemeClr val="bg1">
                    <a:lumMod val="95000"/>
                  </a:schemeClr>
                </a:solidFill>
                <a:prstDash val="sysDot"/>
                <a:round/>
                <a:headEnd/>
                <a:tailEnd/>
              </a:ln>
            </p:spPr>
          </p:cxnSp>
        </p:grpSp>
        <p:grpSp>
          <p:nvGrpSpPr>
            <p:cNvPr id="32" name="Gruppieren 9">
              <a:extLst>
                <a:ext uri="{FF2B5EF4-FFF2-40B4-BE49-F238E27FC236}">
                  <a16:creationId xmlns:a16="http://schemas.microsoft.com/office/drawing/2014/main" id="{266A4A1C-F39B-4C5E-BF7F-625C6BFAC7BA}"/>
                </a:ext>
              </a:extLst>
            </p:cNvPr>
            <p:cNvGrpSpPr/>
            <p:nvPr/>
          </p:nvGrpSpPr>
          <p:grpSpPr bwMode="gray">
            <a:xfrm>
              <a:off x="542701" y="4103900"/>
              <a:ext cx="2573904" cy="993032"/>
              <a:chOff x="542701" y="4103900"/>
              <a:chExt cx="2573904" cy="993032"/>
            </a:xfrm>
          </p:grpSpPr>
          <p:sp>
            <p:nvSpPr>
              <p:cNvPr id="33" name="Text Box 13">
                <a:extLst>
                  <a:ext uri="{FF2B5EF4-FFF2-40B4-BE49-F238E27FC236}">
                    <a16:creationId xmlns:a16="http://schemas.microsoft.com/office/drawing/2014/main" id="{41D950CA-9AAF-4B07-88BA-72B9226EB3EC}"/>
                  </a:ext>
                </a:extLst>
              </p:cNvPr>
              <p:cNvSpPr txBox="1">
                <a:spLocks noChangeArrowheads="1"/>
              </p:cNvSpPr>
              <p:nvPr/>
            </p:nvSpPr>
            <p:spPr bwMode="gray">
              <a:xfrm>
                <a:off x="542701" y="4196932"/>
                <a:ext cx="2264571" cy="900000"/>
              </a:xfrm>
              <a:prstGeom prst="rect">
                <a:avLst/>
              </a:prstGeom>
              <a:noFill/>
              <a:ln w="9525" algn="ctr">
                <a:noFill/>
                <a:miter lim="800000"/>
                <a:headEnd/>
                <a:tailEnd/>
              </a:ln>
            </p:spPr>
            <p:txBody>
              <a:bodyPr wrap="square" lIns="0" tIns="0" rIns="0" bIns="0" anchor="t" anchorCtr="0">
                <a:noAutofit/>
              </a:bodyPr>
              <a:lstStyle/>
              <a:p>
                <a:pPr defTabSz="801688">
                  <a:lnSpc>
                    <a:spcPct val="90000"/>
                  </a:lnSpc>
                  <a:spcAft>
                    <a:spcPts val="1000"/>
                  </a:spcAft>
                </a:pPr>
                <a:r>
                  <a:rPr lang="en-US" sz="2000">
                    <a:latin typeface="Bebas Neue" panose="020B0506020202020201" pitchFamily="34" charset="0"/>
                  </a:rPr>
                  <a:t>STEADINESS</a:t>
                </a:r>
              </a:p>
              <a:p>
                <a:pPr defTabSz="801688">
                  <a:lnSpc>
                    <a:spcPct val="90000"/>
                  </a:lnSpc>
                  <a:spcAft>
                    <a:spcPts val="1000"/>
                  </a:spcAft>
                </a:pPr>
                <a:r>
                  <a:rPr lang="en-US" sz="1400">
                    <a:latin typeface="Calibri Light" panose="020F0302020204030204" pitchFamily="34" charset="0"/>
                  </a:rPr>
                  <a:t>Team player, caregiver</a:t>
                </a:r>
              </a:p>
              <a:p>
                <a:pPr defTabSz="801688">
                  <a:lnSpc>
                    <a:spcPct val="90000"/>
                  </a:lnSpc>
                  <a:spcAft>
                    <a:spcPts val="1000"/>
                  </a:spcAft>
                </a:pPr>
                <a:r>
                  <a:rPr lang="en-US" sz="1400">
                    <a:latin typeface="Calibri Light" panose="020F0302020204030204" pitchFamily="34" charset="0"/>
                  </a:rPr>
                  <a:t>Even-tempered, accommodating, patient, humble, tactful</a:t>
                </a:r>
              </a:p>
            </p:txBody>
          </p:sp>
          <p:cxnSp>
            <p:nvCxnSpPr>
              <p:cNvPr id="34" name="Gerade Verbindung 72">
                <a:extLst>
                  <a:ext uri="{FF2B5EF4-FFF2-40B4-BE49-F238E27FC236}">
                    <a16:creationId xmlns:a16="http://schemas.microsoft.com/office/drawing/2014/main" id="{FD30B6B8-4BD0-4CDC-B3F3-AA9DB04C1C05}"/>
                  </a:ext>
                </a:extLst>
              </p:cNvPr>
              <p:cNvCxnSpPr/>
              <p:nvPr/>
            </p:nvCxnSpPr>
            <p:spPr bwMode="gray">
              <a:xfrm>
                <a:off x="553992" y="4103900"/>
                <a:ext cx="2562613" cy="0"/>
              </a:xfrm>
              <a:prstGeom prst="line">
                <a:avLst/>
              </a:prstGeom>
              <a:noFill/>
              <a:ln w="19050">
                <a:solidFill>
                  <a:schemeClr val="bg1">
                    <a:lumMod val="95000"/>
                  </a:schemeClr>
                </a:solidFill>
                <a:prstDash val="sysDot"/>
                <a:round/>
                <a:headEnd/>
                <a:tailEnd/>
              </a:ln>
            </p:spPr>
          </p:cxnSp>
        </p:grpSp>
      </p:grpSp>
      <p:sp>
        <p:nvSpPr>
          <p:cNvPr id="4" name="Date Placeholder 3">
            <a:extLst>
              <a:ext uri="{FF2B5EF4-FFF2-40B4-BE49-F238E27FC236}">
                <a16:creationId xmlns:a16="http://schemas.microsoft.com/office/drawing/2014/main" id="{228AE3D5-FEF5-4348-899D-AF25A48E8B62}"/>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1F1C23B6-A323-4205-A14D-E283A0513BAC}"/>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9D0F0201-78E4-474C-A46B-6654D0F7891F}"/>
              </a:ext>
            </a:extLst>
          </p:cNvPr>
          <p:cNvSpPr>
            <a:spLocks noGrp="1"/>
          </p:cNvSpPr>
          <p:nvPr>
            <p:ph type="sldNum" sz="quarter" idx="12"/>
          </p:nvPr>
        </p:nvSpPr>
        <p:spPr/>
        <p:txBody>
          <a:bodyPr/>
          <a:lstStyle/>
          <a:p>
            <a:fld id="{8FF21903-D1FE-416F-931C-FA9290A33B1A}" type="slidenum">
              <a:rPr lang="en-US" smtClean="0"/>
              <a:t>43</a:t>
            </a:fld>
            <a:endParaRPr lang="en-US"/>
          </a:p>
        </p:txBody>
      </p:sp>
    </p:spTree>
    <p:extLst>
      <p:ext uri="{BB962C8B-B14F-4D97-AF65-F5344CB8AC3E}">
        <p14:creationId xmlns:p14="http://schemas.microsoft.com/office/powerpoint/2010/main" val="1002081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5B0B33-7C68-486C-B3C7-20A4EA7B2EEB}"/>
              </a:ext>
            </a:extLst>
          </p:cNvPr>
          <p:cNvSpPr>
            <a:spLocks noGrp="1"/>
          </p:cNvSpPr>
          <p:nvPr>
            <p:ph type="title"/>
          </p:nvPr>
        </p:nvSpPr>
        <p:spPr>
          <a:xfrm>
            <a:off x="838200" y="609600"/>
            <a:ext cx="3739341" cy="1330839"/>
          </a:xfrm>
        </p:spPr>
        <p:txBody>
          <a:bodyPr>
            <a:normAutofit/>
          </a:bodyPr>
          <a:lstStyle/>
          <a:p>
            <a:r>
              <a:rPr lang="en-US"/>
              <a:t>Exercise</a:t>
            </a:r>
          </a:p>
        </p:txBody>
      </p:sp>
      <p:sp>
        <p:nvSpPr>
          <p:cNvPr id="3" name="Content Placeholder 2">
            <a:extLst>
              <a:ext uri="{FF2B5EF4-FFF2-40B4-BE49-F238E27FC236}">
                <a16:creationId xmlns:a16="http://schemas.microsoft.com/office/drawing/2014/main" id="{92FAE51A-79E2-4F7E-8555-F53567F0C8E0}"/>
              </a:ext>
            </a:extLst>
          </p:cNvPr>
          <p:cNvSpPr>
            <a:spLocks noGrp="1"/>
          </p:cNvSpPr>
          <p:nvPr>
            <p:ph idx="1"/>
          </p:nvPr>
        </p:nvSpPr>
        <p:spPr>
          <a:xfrm>
            <a:off x="862366" y="2194102"/>
            <a:ext cx="3427001" cy="3908586"/>
          </a:xfrm>
        </p:spPr>
        <p:txBody>
          <a:bodyPr>
            <a:normAutofit/>
          </a:bodyPr>
          <a:lstStyle/>
          <a:p>
            <a:r>
              <a:rPr lang="en-US" sz="2000"/>
              <a:t>Set up an account in Crystal Knows</a:t>
            </a:r>
          </a:p>
          <a:p>
            <a:r>
              <a:rPr lang="en-US" sz="2000"/>
              <a:t>Run your own DISC</a:t>
            </a:r>
          </a:p>
          <a:p>
            <a:r>
              <a:rPr lang="en-US" sz="2000"/>
              <a:t>Share results with your colleagues</a:t>
            </a:r>
          </a:p>
          <a:p>
            <a:r>
              <a:rPr lang="en-US" sz="2000"/>
              <a:t>Install the extension for your LinkedIn</a:t>
            </a:r>
          </a:p>
        </p:txBody>
      </p:sp>
      <p:pic>
        <p:nvPicPr>
          <p:cNvPr id="4" name="Picture 3">
            <a:extLst>
              <a:ext uri="{FF2B5EF4-FFF2-40B4-BE49-F238E27FC236}">
                <a16:creationId xmlns:a16="http://schemas.microsoft.com/office/drawing/2014/main" id="{941A1551-2376-4DBE-B96C-7765726892DF}"/>
              </a:ext>
            </a:extLst>
          </p:cNvPr>
          <p:cNvPicPr>
            <a:picLocks noChangeAspect="1"/>
          </p:cNvPicPr>
          <p:nvPr/>
        </p:nvPicPr>
        <p:blipFill>
          <a:blip r:embed="rId2"/>
          <a:stretch>
            <a:fillRect/>
          </a:stretch>
        </p:blipFill>
        <p:spPr>
          <a:xfrm>
            <a:off x="5445457" y="1486613"/>
            <a:ext cx="6155141" cy="3908514"/>
          </a:xfrm>
          <a:prstGeom prst="rect">
            <a:avLst/>
          </a:prstGeom>
        </p:spPr>
      </p:pic>
      <p:sp>
        <p:nvSpPr>
          <p:cNvPr id="5" name="Date Placeholder 4">
            <a:extLst>
              <a:ext uri="{FF2B5EF4-FFF2-40B4-BE49-F238E27FC236}">
                <a16:creationId xmlns:a16="http://schemas.microsoft.com/office/drawing/2014/main" id="{470EA25B-A81D-4117-A86B-253E975EE11C}"/>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66BD034C-7A82-4512-B4AB-F3886EA415D2}"/>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FAF8957B-E858-4CF1-A9E3-00D69E02F5DD}"/>
              </a:ext>
            </a:extLst>
          </p:cNvPr>
          <p:cNvSpPr>
            <a:spLocks noGrp="1"/>
          </p:cNvSpPr>
          <p:nvPr>
            <p:ph type="sldNum" sz="quarter" idx="12"/>
          </p:nvPr>
        </p:nvSpPr>
        <p:spPr/>
        <p:txBody>
          <a:bodyPr/>
          <a:lstStyle/>
          <a:p>
            <a:fld id="{8FF21903-D1FE-416F-931C-FA9290A33B1A}" type="slidenum">
              <a:rPr lang="en-US" smtClean="0"/>
              <a:t>44</a:t>
            </a:fld>
            <a:endParaRPr lang="en-US"/>
          </a:p>
        </p:txBody>
      </p:sp>
    </p:spTree>
    <p:extLst>
      <p:ext uri="{BB962C8B-B14F-4D97-AF65-F5344CB8AC3E}">
        <p14:creationId xmlns:p14="http://schemas.microsoft.com/office/powerpoint/2010/main" val="351914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874ADC-671F-D8D0-5FAC-BA6E9A59E4ED}"/>
              </a:ext>
            </a:extLst>
          </p:cNvPr>
          <p:cNvPicPr>
            <a:picLocks noChangeAspect="1"/>
          </p:cNvPicPr>
          <p:nvPr/>
        </p:nvPicPr>
        <p:blipFill>
          <a:blip r:embed="rId2"/>
          <a:stretch>
            <a:fillRect/>
          </a:stretch>
        </p:blipFill>
        <p:spPr>
          <a:xfrm>
            <a:off x="1347465" y="1343517"/>
            <a:ext cx="6725589" cy="4925112"/>
          </a:xfrm>
          <a:prstGeom prst="rect">
            <a:avLst/>
          </a:prstGeom>
        </p:spPr>
      </p:pic>
      <p:sp>
        <p:nvSpPr>
          <p:cNvPr id="2" name="Title 1">
            <a:extLst>
              <a:ext uri="{FF2B5EF4-FFF2-40B4-BE49-F238E27FC236}">
                <a16:creationId xmlns:a16="http://schemas.microsoft.com/office/drawing/2014/main" id="{C5D39C32-D84B-46CB-E1B5-D78F0329C65F}"/>
              </a:ext>
            </a:extLst>
          </p:cNvPr>
          <p:cNvSpPr>
            <a:spLocks noGrp="1"/>
          </p:cNvSpPr>
          <p:nvPr>
            <p:ph type="title"/>
          </p:nvPr>
        </p:nvSpPr>
        <p:spPr>
          <a:xfrm>
            <a:off x="838200" y="17954"/>
            <a:ext cx="11106150" cy="1325563"/>
          </a:xfrm>
        </p:spPr>
        <p:txBody>
          <a:bodyPr>
            <a:normAutofit/>
          </a:bodyPr>
          <a:lstStyle/>
          <a:p>
            <a:r>
              <a:rPr lang="en-US" sz="4000"/>
              <a:t>Build Client Relationships to Become Trusted Advisor </a:t>
            </a:r>
          </a:p>
        </p:txBody>
      </p:sp>
      <p:sp>
        <p:nvSpPr>
          <p:cNvPr id="3" name="Date Placeholder 2">
            <a:extLst>
              <a:ext uri="{FF2B5EF4-FFF2-40B4-BE49-F238E27FC236}">
                <a16:creationId xmlns:a16="http://schemas.microsoft.com/office/drawing/2014/main" id="{77819A68-1A23-3638-9AE7-53CF9625A4B8}"/>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B0B7B519-4BBC-4845-CB3B-F474B24086CB}"/>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1DF73102-D106-C926-F091-1C50C8532CD6}"/>
              </a:ext>
            </a:extLst>
          </p:cNvPr>
          <p:cNvSpPr>
            <a:spLocks noGrp="1"/>
          </p:cNvSpPr>
          <p:nvPr>
            <p:ph type="sldNum" sz="quarter" idx="12"/>
          </p:nvPr>
        </p:nvSpPr>
        <p:spPr/>
        <p:txBody>
          <a:bodyPr/>
          <a:lstStyle/>
          <a:p>
            <a:fld id="{8FF21903-D1FE-416F-931C-FA9290A33B1A}" type="slidenum">
              <a:rPr lang="en-US" smtClean="0"/>
              <a:t>45</a:t>
            </a:fld>
            <a:endParaRPr lang="en-US"/>
          </a:p>
        </p:txBody>
      </p:sp>
      <p:sp>
        <p:nvSpPr>
          <p:cNvPr id="8" name="TextBox 7">
            <a:extLst>
              <a:ext uri="{FF2B5EF4-FFF2-40B4-BE49-F238E27FC236}">
                <a16:creationId xmlns:a16="http://schemas.microsoft.com/office/drawing/2014/main" id="{741CCF78-9E2B-B858-316C-89B456D82911}"/>
              </a:ext>
            </a:extLst>
          </p:cNvPr>
          <p:cNvSpPr txBox="1"/>
          <p:nvPr/>
        </p:nvSpPr>
        <p:spPr>
          <a:xfrm>
            <a:off x="7677150" y="4572000"/>
            <a:ext cx="3886200" cy="369332"/>
          </a:xfrm>
          <a:prstGeom prst="rect">
            <a:avLst/>
          </a:prstGeom>
          <a:noFill/>
        </p:spPr>
        <p:txBody>
          <a:bodyPr wrap="square" rtlCol="0">
            <a:spAutoFit/>
          </a:bodyPr>
          <a:lstStyle/>
          <a:p>
            <a:r>
              <a:rPr lang="en-US"/>
              <a:t>Alan Weiss, Masterful Marketing</a:t>
            </a:r>
          </a:p>
        </p:txBody>
      </p:sp>
      <p:sp>
        <p:nvSpPr>
          <p:cNvPr id="9" name="TextBox 8">
            <a:extLst>
              <a:ext uri="{FF2B5EF4-FFF2-40B4-BE49-F238E27FC236}">
                <a16:creationId xmlns:a16="http://schemas.microsoft.com/office/drawing/2014/main" id="{E5040AD9-AB1D-1D34-7FE7-55E369A28F11}"/>
              </a:ext>
            </a:extLst>
          </p:cNvPr>
          <p:cNvSpPr txBox="1"/>
          <p:nvPr/>
        </p:nvSpPr>
        <p:spPr>
          <a:xfrm>
            <a:off x="3331060" y="4474547"/>
            <a:ext cx="1415079" cy="400110"/>
          </a:xfrm>
          <a:prstGeom prst="rect">
            <a:avLst/>
          </a:prstGeom>
          <a:noFill/>
        </p:spPr>
        <p:txBody>
          <a:bodyPr wrap="square" rtlCol="0">
            <a:spAutoFit/>
          </a:bodyPr>
          <a:lstStyle/>
          <a:p>
            <a:r>
              <a:rPr lang="en-US" sz="2000" b="1"/>
              <a:t>o</a:t>
            </a:r>
          </a:p>
        </p:txBody>
      </p:sp>
    </p:spTree>
    <p:extLst>
      <p:ext uri="{BB962C8B-B14F-4D97-AF65-F5344CB8AC3E}">
        <p14:creationId xmlns:p14="http://schemas.microsoft.com/office/powerpoint/2010/main" val="3091976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0B2FA-56ED-4DB0-B991-976659F3CCEE}"/>
              </a:ext>
            </a:extLst>
          </p:cNvPr>
          <p:cNvSpPr>
            <a:spLocks noGrp="1"/>
          </p:cNvSpPr>
          <p:nvPr>
            <p:ph type="title"/>
          </p:nvPr>
        </p:nvSpPr>
        <p:spPr/>
        <p:txBody>
          <a:bodyPr/>
          <a:lstStyle/>
          <a:p>
            <a:r>
              <a:rPr lang="en-US"/>
              <a:t>Solve Problems</a:t>
            </a:r>
          </a:p>
        </p:txBody>
      </p:sp>
      <p:sp>
        <p:nvSpPr>
          <p:cNvPr id="3" name="Content Placeholder 2">
            <a:extLst>
              <a:ext uri="{FF2B5EF4-FFF2-40B4-BE49-F238E27FC236}">
                <a16:creationId xmlns:a16="http://schemas.microsoft.com/office/drawing/2014/main" id="{5374904A-165B-4F96-92AC-781FF18576CF}"/>
              </a:ext>
            </a:extLst>
          </p:cNvPr>
          <p:cNvSpPr>
            <a:spLocks noGrp="1"/>
          </p:cNvSpPr>
          <p:nvPr>
            <p:ph idx="1"/>
          </p:nvPr>
        </p:nvSpPr>
        <p:spPr/>
        <p:txBody>
          <a:bodyPr>
            <a:normAutofit fontScale="92500" lnSpcReduction="20000"/>
          </a:bodyPr>
          <a:lstStyle/>
          <a:p>
            <a:r>
              <a:rPr lang="en-US"/>
              <a:t>Break down challenging problems into manageable parts</a:t>
            </a:r>
          </a:p>
          <a:p>
            <a:r>
              <a:rPr lang="en-US"/>
              <a:t>Simplify complex concepts to communicate them effectively </a:t>
            </a:r>
          </a:p>
          <a:p>
            <a:r>
              <a:rPr lang="en-US"/>
              <a:t>Use sexy frameworks to solve capture and proposal problems, and apply models appropriate for the problem (e.g. OST’s proprietary frameworks, Five Forces and Four Corners for Competitive Analysis, 8D and Johari Window for problem solving, etc.) – high-end consultants know various models and use them</a:t>
            </a:r>
          </a:p>
          <a:p>
            <a:r>
              <a:rPr lang="en-US"/>
              <a:t>Use skills and knowledge from previous projects to solve new problems and challenges</a:t>
            </a:r>
          </a:p>
          <a:p>
            <a:r>
              <a:rPr lang="en-US"/>
              <a:t>Pay attention to both the big picture and the small parts </a:t>
            </a:r>
          </a:p>
          <a:p>
            <a:r>
              <a:rPr lang="en-US"/>
              <a:t>Bring a fresh perspective as an outsider, offering insights that can solve client’s problems</a:t>
            </a:r>
          </a:p>
          <a:p>
            <a:pPr lvl="1"/>
            <a:endParaRPr lang="en-US"/>
          </a:p>
        </p:txBody>
      </p:sp>
      <p:sp>
        <p:nvSpPr>
          <p:cNvPr id="4" name="Date Placeholder 3">
            <a:extLst>
              <a:ext uri="{FF2B5EF4-FFF2-40B4-BE49-F238E27FC236}">
                <a16:creationId xmlns:a16="http://schemas.microsoft.com/office/drawing/2014/main" id="{B9595AB0-D7F2-47E0-95D2-D0FDFE55F11B}"/>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C6378B43-7CE6-4555-A56D-55B30C8E52E0}"/>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090D8CEF-5F4E-416E-ACB5-B80F44A2FCC2}"/>
              </a:ext>
            </a:extLst>
          </p:cNvPr>
          <p:cNvSpPr>
            <a:spLocks noGrp="1"/>
          </p:cNvSpPr>
          <p:nvPr>
            <p:ph type="sldNum" sz="quarter" idx="12"/>
          </p:nvPr>
        </p:nvSpPr>
        <p:spPr/>
        <p:txBody>
          <a:bodyPr/>
          <a:lstStyle/>
          <a:p>
            <a:fld id="{8FF21903-D1FE-416F-931C-FA9290A33B1A}" type="slidenum">
              <a:rPr lang="en-US" smtClean="0"/>
              <a:t>46</a:t>
            </a:fld>
            <a:endParaRPr lang="en-US"/>
          </a:p>
        </p:txBody>
      </p:sp>
    </p:spTree>
    <p:extLst>
      <p:ext uri="{BB962C8B-B14F-4D97-AF65-F5344CB8AC3E}">
        <p14:creationId xmlns:p14="http://schemas.microsoft.com/office/powerpoint/2010/main" val="362473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FB03-49B4-40DF-AA51-ACABEE982F98}"/>
              </a:ext>
            </a:extLst>
          </p:cNvPr>
          <p:cNvSpPr>
            <a:spLocks noGrp="1"/>
          </p:cNvSpPr>
          <p:nvPr>
            <p:ph type="title"/>
          </p:nvPr>
        </p:nvSpPr>
        <p:spPr/>
        <p:txBody>
          <a:bodyPr/>
          <a:lstStyle/>
          <a:p>
            <a:r>
              <a:rPr lang="en-US"/>
              <a:t>8D Problem Solving Model Example</a:t>
            </a:r>
          </a:p>
        </p:txBody>
      </p:sp>
      <p:grpSp>
        <p:nvGrpSpPr>
          <p:cNvPr id="7" name="Gruppieren 5">
            <a:extLst>
              <a:ext uri="{FF2B5EF4-FFF2-40B4-BE49-F238E27FC236}">
                <a16:creationId xmlns:a16="http://schemas.microsoft.com/office/drawing/2014/main" id="{026DD58F-7679-408F-9906-B74FD7C31D03}"/>
              </a:ext>
            </a:extLst>
          </p:cNvPr>
          <p:cNvGrpSpPr/>
          <p:nvPr/>
        </p:nvGrpSpPr>
        <p:grpSpPr>
          <a:xfrm>
            <a:off x="527052" y="1560722"/>
            <a:ext cx="11136314" cy="4277594"/>
            <a:chOff x="527049" y="1560553"/>
            <a:chExt cx="11136314" cy="4277593"/>
          </a:xfrm>
        </p:grpSpPr>
        <p:sp>
          <p:nvSpPr>
            <p:cNvPr id="37" name="Rechteck 65">
              <a:extLst>
                <a:ext uri="{FF2B5EF4-FFF2-40B4-BE49-F238E27FC236}">
                  <a16:creationId xmlns:a16="http://schemas.microsoft.com/office/drawing/2014/main" id="{7A108DEF-75C4-4F90-9542-21E7EE682662}"/>
                </a:ext>
              </a:extLst>
            </p:cNvPr>
            <p:cNvSpPr/>
            <p:nvPr/>
          </p:nvSpPr>
          <p:spPr bwMode="gray">
            <a:xfrm>
              <a:off x="527049" y="5296617"/>
              <a:ext cx="2166115" cy="5415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Teamwork</a:t>
              </a:r>
            </a:p>
          </p:txBody>
        </p:sp>
        <p:sp>
          <p:nvSpPr>
            <p:cNvPr id="38" name="Rechteck 66">
              <a:extLst>
                <a:ext uri="{FF2B5EF4-FFF2-40B4-BE49-F238E27FC236}">
                  <a16:creationId xmlns:a16="http://schemas.microsoft.com/office/drawing/2014/main" id="{B4CFAFE7-9CBF-408C-8D72-CE4F1548F4BB}"/>
                </a:ext>
              </a:extLst>
            </p:cNvPr>
            <p:cNvSpPr/>
            <p:nvPr/>
          </p:nvSpPr>
          <p:spPr bwMode="gray">
            <a:xfrm>
              <a:off x="1808506" y="4766525"/>
              <a:ext cx="2166115" cy="541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 DESCRIBING THE PROBLEM</a:t>
              </a:r>
            </a:p>
          </p:txBody>
        </p:sp>
        <p:sp>
          <p:nvSpPr>
            <p:cNvPr id="39" name="Rechteck 67">
              <a:extLst>
                <a:ext uri="{FF2B5EF4-FFF2-40B4-BE49-F238E27FC236}">
                  <a16:creationId xmlns:a16="http://schemas.microsoft.com/office/drawing/2014/main" id="{DD017178-2AE1-4CF2-9585-0B75939A14D7}"/>
                </a:ext>
              </a:extLst>
            </p:cNvPr>
            <p:cNvSpPr/>
            <p:nvPr/>
          </p:nvSpPr>
          <p:spPr bwMode="gray">
            <a:xfrm>
              <a:off x="3089962" y="4236430"/>
              <a:ext cx="2166115" cy="5415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LIMITING THE DAMAGE</a:t>
              </a:r>
            </a:p>
          </p:txBody>
        </p:sp>
        <p:sp>
          <p:nvSpPr>
            <p:cNvPr id="40" name="Rechteck 68">
              <a:extLst>
                <a:ext uri="{FF2B5EF4-FFF2-40B4-BE49-F238E27FC236}">
                  <a16:creationId xmlns:a16="http://schemas.microsoft.com/office/drawing/2014/main" id="{6DC77C99-2F03-4DC4-AF11-89B5E53B49DB}"/>
                </a:ext>
              </a:extLst>
            </p:cNvPr>
            <p:cNvSpPr/>
            <p:nvPr/>
          </p:nvSpPr>
          <p:spPr bwMode="gray">
            <a:xfrm>
              <a:off x="4371419" y="3697866"/>
              <a:ext cx="2166115" cy="541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DETECTING THE CAUSES </a:t>
              </a:r>
            </a:p>
          </p:txBody>
        </p:sp>
        <p:sp>
          <p:nvSpPr>
            <p:cNvPr id="41" name="Rechteck 69">
              <a:extLst>
                <a:ext uri="{FF2B5EF4-FFF2-40B4-BE49-F238E27FC236}">
                  <a16:creationId xmlns:a16="http://schemas.microsoft.com/office/drawing/2014/main" id="{0AD833CE-F730-47C4-B92B-D152480B5689}"/>
                </a:ext>
              </a:extLst>
            </p:cNvPr>
            <p:cNvSpPr/>
            <p:nvPr/>
          </p:nvSpPr>
          <p:spPr bwMode="gray">
            <a:xfrm>
              <a:off x="5652875" y="3158442"/>
              <a:ext cx="2166115" cy="5415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SELECTING MEASURES </a:t>
              </a:r>
            </a:p>
          </p:txBody>
        </p:sp>
        <p:sp>
          <p:nvSpPr>
            <p:cNvPr id="42" name="Rechteck 70">
              <a:extLst>
                <a:ext uri="{FF2B5EF4-FFF2-40B4-BE49-F238E27FC236}">
                  <a16:creationId xmlns:a16="http://schemas.microsoft.com/office/drawing/2014/main" id="{D01D56BF-C047-4EF0-AB7B-485F9924C007}"/>
                </a:ext>
              </a:extLst>
            </p:cNvPr>
            <p:cNvSpPr/>
            <p:nvPr/>
          </p:nvSpPr>
          <p:spPr bwMode="gray">
            <a:xfrm>
              <a:off x="6934332" y="2629210"/>
              <a:ext cx="2166115" cy="541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IMPLEMENTATION MEASURES </a:t>
              </a:r>
            </a:p>
          </p:txBody>
        </p:sp>
        <p:sp>
          <p:nvSpPr>
            <p:cNvPr id="43" name="Rechteck 71">
              <a:extLst>
                <a:ext uri="{FF2B5EF4-FFF2-40B4-BE49-F238E27FC236}">
                  <a16:creationId xmlns:a16="http://schemas.microsoft.com/office/drawing/2014/main" id="{77C31085-E827-49DF-88EC-98B7E013A24A}"/>
                </a:ext>
              </a:extLst>
            </p:cNvPr>
            <p:cNvSpPr/>
            <p:nvPr/>
          </p:nvSpPr>
          <p:spPr bwMode="gray">
            <a:xfrm>
              <a:off x="8215788" y="2090648"/>
              <a:ext cx="2166115" cy="5415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preventing reoccurrences</a:t>
              </a:r>
            </a:p>
          </p:txBody>
        </p:sp>
        <p:sp>
          <p:nvSpPr>
            <p:cNvPr id="44" name="Rechteck 72">
              <a:extLst>
                <a:ext uri="{FF2B5EF4-FFF2-40B4-BE49-F238E27FC236}">
                  <a16:creationId xmlns:a16="http://schemas.microsoft.com/office/drawing/2014/main" id="{04F63175-4E4B-431B-A49E-9179766638A3}"/>
                </a:ext>
              </a:extLst>
            </p:cNvPr>
            <p:cNvSpPr/>
            <p:nvPr/>
          </p:nvSpPr>
          <p:spPr bwMode="gray">
            <a:xfrm>
              <a:off x="9497248" y="1560553"/>
              <a:ext cx="2166115" cy="541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2682">
                <a:lnSpc>
                  <a:spcPct val="80000"/>
                </a:lnSpc>
              </a:pPr>
              <a:r>
                <a:rPr lang="en-US" sz="1500">
                  <a:solidFill>
                    <a:prstClr val="white"/>
                  </a:solidFill>
                  <a:latin typeface="Bebas Neue" panose="020B0506020202020201" pitchFamily="34" charset="0"/>
                </a:rPr>
                <a:t>FINALIZATION </a:t>
              </a:r>
            </a:p>
          </p:txBody>
        </p:sp>
      </p:grpSp>
      <p:grpSp>
        <p:nvGrpSpPr>
          <p:cNvPr id="9" name="Gruppieren 73">
            <a:extLst>
              <a:ext uri="{FF2B5EF4-FFF2-40B4-BE49-F238E27FC236}">
                <a16:creationId xmlns:a16="http://schemas.microsoft.com/office/drawing/2014/main" id="{4C35B6C8-C544-48F6-B69B-5DDAFD15A503}"/>
              </a:ext>
            </a:extLst>
          </p:cNvPr>
          <p:cNvGrpSpPr/>
          <p:nvPr/>
        </p:nvGrpSpPr>
        <p:grpSpPr bwMode="gray">
          <a:xfrm>
            <a:off x="10401618" y="887284"/>
            <a:ext cx="570107" cy="500426"/>
            <a:chOff x="334963" y="3816350"/>
            <a:chExt cx="285750" cy="250826"/>
          </a:xfrm>
          <a:solidFill>
            <a:schemeClr val="accent6"/>
          </a:solidFill>
        </p:grpSpPr>
        <p:sp>
          <p:nvSpPr>
            <p:cNvPr id="35" name="Freeform 1077">
              <a:extLst>
                <a:ext uri="{FF2B5EF4-FFF2-40B4-BE49-F238E27FC236}">
                  <a16:creationId xmlns:a16="http://schemas.microsoft.com/office/drawing/2014/main" id="{E3FEC099-076E-444A-A62F-712511FA1A8C}"/>
                </a:ext>
              </a:extLst>
            </p:cNvPr>
            <p:cNvSpPr>
              <a:spLocks/>
            </p:cNvSpPr>
            <p:nvPr/>
          </p:nvSpPr>
          <p:spPr bwMode="gray">
            <a:xfrm>
              <a:off x="334963" y="3821114"/>
              <a:ext cx="242888" cy="246062"/>
            </a:xfrm>
            <a:custGeom>
              <a:avLst/>
              <a:gdLst>
                <a:gd name="T0" fmla="*/ 0 w 215"/>
                <a:gd name="T1" fmla="*/ 216 h 216"/>
                <a:gd name="T2" fmla="*/ 0 w 215"/>
                <a:gd name="T3" fmla="*/ 0 h 216"/>
                <a:gd name="T4" fmla="*/ 205 w 215"/>
                <a:gd name="T5" fmla="*/ 0 h 216"/>
                <a:gd name="T6" fmla="*/ 203 w 215"/>
                <a:gd name="T7" fmla="*/ 2 h 216"/>
                <a:gd name="T8" fmla="*/ 176 w 215"/>
                <a:gd name="T9" fmla="*/ 23 h 216"/>
                <a:gd name="T10" fmla="*/ 170 w 215"/>
                <a:gd name="T11" fmla="*/ 25 h 216"/>
                <a:gd name="T12" fmla="*/ 28 w 215"/>
                <a:gd name="T13" fmla="*/ 25 h 216"/>
                <a:gd name="T14" fmla="*/ 24 w 215"/>
                <a:gd name="T15" fmla="*/ 25 h 216"/>
                <a:gd name="T16" fmla="*/ 24 w 215"/>
                <a:gd name="T17" fmla="*/ 191 h 216"/>
                <a:gd name="T18" fmla="*/ 191 w 215"/>
                <a:gd name="T19" fmla="*/ 191 h 216"/>
                <a:gd name="T20" fmla="*/ 191 w 215"/>
                <a:gd name="T21" fmla="*/ 188 h 216"/>
                <a:gd name="T22" fmla="*/ 191 w 215"/>
                <a:gd name="T23" fmla="*/ 110 h 216"/>
                <a:gd name="T24" fmla="*/ 191 w 215"/>
                <a:gd name="T25" fmla="*/ 107 h 216"/>
                <a:gd name="T26" fmla="*/ 214 w 215"/>
                <a:gd name="T27" fmla="*/ 75 h 216"/>
                <a:gd name="T28" fmla="*/ 215 w 215"/>
                <a:gd name="T29" fmla="*/ 75 h 216"/>
                <a:gd name="T30" fmla="*/ 215 w 215"/>
                <a:gd name="T31" fmla="*/ 216 h 216"/>
                <a:gd name="T32" fmla="*/ 0 w 215"/>
                <a:gd name="T3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216">
                  <a:moveTo>
                    <a:pt x="0" y="216"/>
                  </a:moveTo>
                  <a:cubicBezTo>
                    <a:pt x="0" y="144"/>
                    <a:pt x="0" y="72"/>
                    <a:pt x="0" y="0"/>
                  </a:cubicBezTo>
                  <a:cubicBezTo>
                    <a:pt x="68" y="0"/>
                    <a:pt x="136" y="0"/>
                    <a:pt x="205" y="0"/>
                  </a:cubicBezTo>
                  <a:cubicBezTo>
                    <a:pt x="204" y="1"/>
                    <a:pt x="203" y="2"/>
                    <a:pt x="203" y="2"/>
                  </a:cubicBezTo>
                  <a:cubicBezTo>
                    <a:pt x="194" y="9"/>
                    <a:pt x="185" y="16"/>
                    <a:pt x="176" y="23"/>
                  </a:cubicBezTo>
                  <a:cubicBezTo>
                    <a:pt x="174" y="24"/>
                    <a:pt x="172" y="25"/>
                    <a:pt x="170" y="25"/>
                  </a:cubicBezTo>
                  <a:cubicBezTo>
                    <a:pt x="123" y="25"/>
                    <a:pt x="75" y="25"/>
                    <a:pt x="28" y="25"/>
                  </a:cubicBezTo>
                  <a:cubicBezTo>
                    <a:pt x="27" y="25"/>
                    <a:pt x="26" y="25"/>
                    <a:pt x="24" y="25"/>
                  </a:cubicBezTo>
                  <a:cubicBezTo>
                    <a:pt x="24" y="80"/>
                    <a:pt x="24" y="135"/>
                    <a:pt x="24" y="191"/>
                  </a:cubicBezTo>
                  <a:cubicBezTo>
                    <a:pt x="80" y="191"/>
                    <a:pt x="135" y="191"/>
                    <a:pt x="191" y="191"/>
                  </a:cubicBezTo>
                  <a:cubicBezTo>
                    <a:pt x="191" y="190"/>
                    <a:pt x="191" y="189"/>
                    <a:pt x="191" y="188"/>
                  </a:cubicBezTo>
                  <a:cubicBezTo>
                    <a:pt x="191" y="162"/>
                    <a:pt x="191" y="136"/>
                    <a:pt x="191" y="110"/>
                  </a:cubicBezTo>
                  <a:cubicBezTo>
                    <a:pt x="191" y="109"/>
                    <a:pt x="191" y="108"/>
                    <a:pt x="191" y="107"/>
                  </a:cubicBezTo>
                  <a:cubicBezTo>
                    <a:pt x="199" y="96"/>
                    <a:pt x="207" y="85"/>
                    <a:pt x="214" y="75"/>
                  </a:cubicBezTo>
                  <a:cubicBezTo>
                    <a:pt x="215" y="75"/>
                    <a:pt x="215" y="75"/>
                    <a:pt x="215" y="75"/>
                  </a:cubicBezTo>
                  <a:cubicBezTo>
                    <a:pt x="215" y="122"/>
                    <a:pt x="215" y="169"/>
                    <a:pt x="215" y="216"/>
                  </a:cubicBezTo>
                  <a:cubicBezTo>
                    <a:pt x="143" y="216"/>
                    <a:pt x="72" y="216"/>
                    <a:pt x="0"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36" name="Freeform 1078">
              <a:extLst>
                <a:ext uri="{FF2B5EF4-FFF2-40B4-BE49-F238E27FC236}">
                  <a16:creationId xmlns:a16="http://schemas.microsoft.com/office/drawing/2014/main" id="{8D54A814-5542-4B27-AF5B-F1036BBB73AA}"/>
                </a:ext>
              </a:extLst>
            </p:cNvPr>
            <p:cNvSpPr>
              <a:spLocks/>
            </p:cNvSpPr>
            <p:nvPr/>
          </p:nvSpPr>
          <p:spPr bwMode="gray">
            <a:xfrm>
              <a:off x="385763" y="3816350"/>
              <a:ext cx="234950" cy="203200"/>
            </a:xfrm>
            <a:custGeom>
              <a:avLst/>
              <a:gdLst>
                <a:gd name="T0" fmla="*/ 0 w 207"/>
                <a:gd name="T1" fmla="*/ 91 h 180"/>
                <a:gd name="T2" fmla="*/ 17 w 207"/>
                <a:gd name="T3" fmla="*/ 76 h 180"/>
                <a:gd name="T4" fmla="*/ 20 w 207"/>
                <a:gd name="T5" fmla="*/ 76 h 180"/>
                <a:gd name="T6" fmla="*/ 71 w 207"/>
                <a:gd name="T7" fmla="*/ 106 h 180"/>
                <a:gd name="T8" fmla="*/ 75 w 207"/>
                <a:gd name="T9" fmla="*/ 109 h 180"/>
                <a:gd name="T10" fmla="*/ 202 w 207"/>
                <a:gd name="T11" fmla="*/ 0 h 180"/>
                <a:gd name="T12" fmla="*/ 207 w 207"/>
                <a:gd name="T13" fmla="*/ 13 h 180"/>
                <a:gd name="T14" fmla="*/ 205 w 207"/>
                <a:gd name="T15" fmla="*/ 15 h 180"/>
                <a:gd name="T16" fmla="*/ 163 w 207"/>
                <a:gd name="T17" fmla="*/ 59 h 180"/>
                <a:gd name="T18" fmla="*/ 110 w 207"/>
                <a:gd name="T19" fmla="*/ 134 h 180"/>
                <a:gd name="T20" fmla="*/ 86 w 207"/>
                <a:gd name="T21" fmla="*/ 176 h 180"/>
                <a:gd name="T22" fmla="*/ 84 w 207"/>
                <a:gd name="T23" fmla="*/ 180 h 180"/>
                <a:gd name="T24" fmla="*/ 0 w 207"/>
                <a:gd name="T25" fmla="*/ 9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180">
                  <a:moveTo>
                    <a:pt x="0" y="91"/>
                  </a:moveTo>
                  <a:cubicBezTo>
                    <a:pt x="6" y="86"/>
                    <a:pt x="11" y="81"/>
                    <a:pt x="17" y="76"/>
                  </a:cubicBezTo>
                  <a:cubicBezTo>
                    <a:pt x="17" y="75"/>
                    <a:pt x="19" y="75"/>
                    <a:pt x="20" y="76"/>
                  </a:cubicBezTo>
                  <a:cubicBezTo>
                    <a:pt x="38" y="84"/>
                    <a:pt x="55" y="94"/>
                    <a:pt x="71" y="106"/>
                  </a:cubicBezTo>
                  <a:cubicBezTo>
                    <a:pt x="72" y="107"/>
                    <a:pt x="74" y="108"/>
                    <a:pt x="75" y="109"/>
                  </a:cubicBezTo>
                  <a:cubicBezTo>
                    <a:pt x="111" y="66"/>
                    <a:pt x="153" y="29"/>
                    <a:pt x="202" y="0"/>
                  </a:cubicBezTo>
                  <a:cubicBezTo>
                    <a:pt x="204" y="4"/>
                    <a:pt x="205" y="8"/>
                    <a:pt x="207" y="13"/>
                  </a:cubicBezTo>
                  <a:cubicBezTo>
                    <a:pt x="207" y="13"/>
                    <a:pt x="206" y="15"/>
                    <a:pt x="205" y="15"/>
                  </a:cubicBezTo>
                  <a:cubicBezTo>
                    <a:pt x="190" y="29"/>
                    <a:pt x="176" y="43"/>
                    <a:pt x="163" y="59"/>
                  </a:cubicBezTo>
                  <a:cubicBezTo>
                    <a:pt x="143" y="82"/>
                    <a:pt x="126" y="107"/>
                    <a:pt x="110" y="134"/>
                  </a:cubicBezTo>
                  <a:cubicBezTo>
                    <a:pt x="102" y="148"/>
                    <a:pt x="94" y="162"/>
                    <a:pt x="86" y="176"/>
                  </a:cubicBezTo>
                  <a:cubicBezTo>
                    <a:pt x="85" y="177"/>
                    <a:pt x="84" y="178"/>
                    <a:pt x="84" y="180"/>
                  </a:cubicBezTo>
                  <a:cubicBezTo>
                    <a:pt x="57" y="148"/>
                    <a:pt x="30" y="118"/>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grpSp>
      <p:grpSp>
        <p:nvGrpSpPr>
          <p:cNvPr id="10" name="Gruppieren 76">
            <a:extLst>
              <a:ext uri="{FF2B5EF4-FFF2-40B4-BE49-F238E27FC236}">
                <a16:creationId xmlns:a16="http://schemas.microsoft.com/office/drawing/2014/main" id="{ED115A74-085D-45DA-8027-7F117D25B61C}"/>
              </a:ext>
            </a:extLst>
          </p:cNvPr>
          <p:cNvGrpSpPr/>
          <p:nvPr/>
        </p:nvGrpSpPr>
        <p:grpSpPr bwMode="gray">
          <a:xfrm>
            <a:off x="8494087" y="1279538"/>
            <a:ext cx="649508" cy="649503"/>
            <a:chOff x="-3129056" y="5688272"/>
            <a:chExt cx="497459" cy="497457"/>
          </a:xfrm>
          <a:solidFill>
            <a:schemeClr val="accent6"/>
          </a:solidFill>
        </p:grpSpPr>
        <p:sp>
          <p:nvSpPr>
            <p:cNvPr id="33" name="Freeform 1146">
              <a:extLst>
                <a:ext uri="{FF2B5EF4-FFF2-40B4-BE49-F238E27FC236}">
                  <a16:creationId xmlns:a16="http://schemas.microsoft.com/office/drawing/2014/main" id="{B94AE822-6609-490C-92C3-C0A7FEF7DA04}"/>
                </a:ext>
              </a:extLst>
            </p:cNvPr>
            <p:cNvSpPr>
              <a:spLocks noEditPoints="1"/>
            </p:cNvSpPr>
            <p:nvPr/>
          </p:nvSpPr>
          <p:spPr bwMode="gray">
            <a:xfrm>
              <a:off x="-3129056" y="5688272"/>
              <a:ext cx="497459" cy="497457"/>
            </a:xfrm>
            <a:custGeom>
              <a:avLst/>
              <a:gdLst>
                <a:gd name="T0" fmla="*/ 313 w 313"/>
                <a:gd name="T1" fmla="*/ 157 h 313"/>
                <a:gd name="T2" fmla="*/ 157 w 313"/>
                <a:gd name="T3" fmla="*/ 313 h 313"/>
                <a:gd name="T4" fmla="*/ 0 w 313"/>
                <a:gd name="T5" fmla="*/ 157 h 313"/>
                <a:gd name="T6" fmla="*/ 157 w 313"/>
                <a:gd name="T7" fmla="*/ 0 h 313"/>
                <a:gd name="T8" fmla="*/ 313 w 313"/>
                <a:gd name="T9" fmla="*/ 157 h 313"/>
                <a:gd name="T10" fmla="*/ 283 w 313"/>
                <a:gd name="T11" fmla="*/ 157 h 313"/>
                <a:gd name="T12" fmla="*/ 158 w 313"/>
                <a:gd name="T13" fmla="*/ 31 h 313"/>
                <a:gd name="T14" fmla="*/ 31 w 313"/>
                <a:gd name="T15" fmla="*/ 155 h 313"/>
                <a:gd name="T16" fmla="*/ 154 w 313"/>
                <a:gd name="T17" fmla="*/ 283 h 313"/>
                <a:gd name="T18" fmla="*/ 283 w 313"/>
                <a:gd name="T19" fmla="*/ 15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13">
                  <a:moveTo>
                    <a:pt x="313" y="157"/>
                  </a:moveTo>
                  <a:cubicBezTo>
                    <a:pt x="313" y="243"/>
                    <a:pt x="243" y="313"/>
                    <a:pt x="157" y="313"/>
                  </a:cubicBezTo>
                  <a:cubicBezTo>
                    <a:pt x="71" y="313"/>
                    <a:pt x="0" y="243"/>
                    <a:pt x="0" y="157"/>
                  </a:cubicBezTo>
                  <a:cubicBezTo>
                    <a:pt x="0" y="71"/>
                    <a:pt x="70" y="0"/>
                    <a:pt x="157" y="0"/>
                  </a:cubicBezTo>
                  <a:cubicBezTo>
                    <a:pt x="243" y="0"/>
                    <a:pt x="313" y="70"/>
                    <a:pt x="313" y="157"/>
                  </a:cubicBezTo>
                  <a:close/>
                  <a:moveTo>
                    <a:pt x="283" y="157"/>
                  </a:moveTo>
                  <a:cubicBezTo>
                    <a:pt x="284" y="89"/>
                    <a:pt x="227" y="32"/>
                    <a:pt x="158" y="31"/>
                  </a:cubicBezTo>
                  <a:cubicBezTo>
                    <a:pt x="89" y="30"/>
                    <a:pt x="31" y="86"/>
                    <a:pt x="31" y="155"/>
                  </a:cubicBezTo>
                  <a:cubicBezTo>
                    <a:pt x="30" y="225"/>
                    <a:pt x="86" y="282"/>
                    <a:pt x="154" y="283"/>
                  </a:cubicBezTo>
                  <a:cubicBezTo>
                    <a:pt x="226" y="284"/>
                    <a:pt x="282" y="229"/>
                    <a:pt x="283" y="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34" name="Freeform 1148">
              <a:extLst>
                <a:ext uri="{FF2B5EF4-FFF2-40B4-BE49-F238E27FC236}">
                  <a16:creationId xmlns:a16="http://schemas.microsoft.com/office/drawing/2014/main" id="{E717C755-1409-4436-ABFC-5439B36AE798}"/>
                </a:ext>
              </a:extLst>
            </p:cNvPr>
            <p:cNvSpPr>
              <a:spLocks/>
            </p:cNvSpPr>
            <p:nvPr/>
          </p:nvSpPr>
          <p:spPr bwMode="gray">
            <a:xfrm>
              <a:off x="-2970670" y="5788654"/>
              <a:ext cx="218614" cy="289998"/>
            </a:xfrm>
            <a:custGeom>
              <a:avLst/>
              <a:gdLst>
                <a:gd name="T0" fmla="*/ 0 w 138"/>
                <a:gd name="T1" fmla="*/ 98 h 182"/>
                <a:gd name="T2" fmla="*/ 0 w 138"/>
                <a:gd name="T3" fmla="*/ 51 h 182"/>
                <a:gd name="T4" fmla="*/ 0 w 138"/>
                <a:gd name="T5" fmla="*/ 47 h 182"/>
                <a:gd name="T6" fmla="*/ 10 w 138"/>
                <a:gd name="T7" fmla="*/ 38 h 182"/>
                <a:gd name="T8" fmla="*/ 18 w 138"/>
                <a:gd name="T9" fmla="*/ 48 h 182"/>
                <a:gd name="T10" fmla="*/ 18 w 138"/>
                <a:gd name="T11" fmla="*/ 88 h 182"/>
                <a:gd name="T12" fmla="*/ 21 w 138"/>
                <a:gd name="T13" fmla="*/ 93 h 182"/>
                <a:gd name="T14" fmla="*/ 25 w 138"/>
                <a:gd name="T15" fmla="*/ 89 h 182"/>
                <a:gd name="T16" fmla="*/ 25 w 138"/>
                <a:gd name="T17" fmla="*/ 49 h 182"/>
                <a:gd name="T18" fmla="*/ 25 w 138"/>
                <a:gd name="T19" fmla="*/ 23 h 182"/>
                <a:gd name="T20" fmla="*/ 35 w 138"/>
                <a:gd name="T21" fmla="*/ 11 h 182"/>
                <a:gd name="T22" fmla="*/ 45 w 138"/>
                <a:gd name="T23" fmla="*/ 22 h 182"/>
                <a:gd name="T24" fmla="*/ 45 w 138"/>
                <a:gd name="T25" fmla="*/ 83 h 182"/>
                <a:gd name="T26" fmla="*/ 45 w 138"/>
                <a:gd name="T27" fmla="*/ 87 h 182"/>
                <a:gd name="T28" fmla="*/ 48 w 138"/>
                <a:gd name="T29" fmla="*/ 89 h 182"/>
                <a:gd name="T30" fmla="*/ 51 w 138"/>
                <a:gd name="T31" fmla="*/ 87 h 182"/>
                <a:gd name="T32" fmla="*/ 51 w 138"/>
                <a:gd name="T33" fmla="*/ 83 h 182"/>
                <a:gd name="T34" fmla="*/ 51 w 138"/>
                <a:gd name="T35" fmla="*/ 12 h 182"/>
                <a:gd name="T36" fmla="*/ 60 w 138"/>
                <a:gd name="T37" fmla="*/ 0 h 182"/>
                <a:gd name="T38" fmla="*/ 71 w 138"/>
                <a:gd name="T39" fmla="*/ 9 h 182"/>
                <a:gd name="T40" fmla="*/ 71 w 138"/>
                <a:gd name="T41" fmla="*/ 42 h 182"/>
                <a:gd name="T42" fmla="*/ 71 w 138"/>
                <a:gd name="T43" fmla="*/ 84 h 182"/>
                <a:gd name="T44" fmla="*/ 71 w 138"/>
                <a:gd name="T45" fmla="*/ 86 h 182"/>
                <a:gd name="T46" fmla="*/ 74 w 138"/>
                <a:gd name="T47" fmla="*/ 90 h 182"/>
                <a:gd name="T48" fmla="*/ 77 w 138"/>
                <a:gd name="T49" fmla="*/ 86 h 182"/>
                <a:gd name="T50" fmla="*/ 77 w 138"/>
                <a:gd name="T51" fmla="*/ 57 h 182"/>
                <a:gd name="T52" fmla="*/ 77 w 138"/>
                <a:gd name="T53" fmla="*/ 23 h 182"/>
                <a:gd name="T54" fmla="*/ 85 w 138"/>
                <a:gd name="T55" fmla="*/ 13 h 182"/>
                <a:gd name="T56" fmla="*/ 96 w 138"/>
                <a:gd name="T57" fmla="*/ 23 h 182"/>
                <a:gd name="T58" fmla="*/ 96 w 138"/>
                <a:gd name="T59" fmla="*/ 100 h 182"/>
                <a:gd name="T60" fmla="*/ 98 w 138"/>
                <a:gd name="T61" fmla="*/ 107 h 182"/>
                <a:gd name="T62" fmla="*/ 104 w 138"/>
                <a:gd name="T63" fmla="*/ 102 h 182"/>
                <a:gd name="T64" fmla="*/ 115 w 138"/>
                <a:gd name="T65" fmla="*/ 80 h 182"/>
                <a:gd name="T66" fmla="*/ 128 w 138"/>
                <a:gd name="T67" fmla="*/ 74 h 182"/>
                <a:gd name="T68" fmla="*/ 138 w 138"/>
                <a:gd name="T69" fmla="*/ 84 h 182"/>
                <a:gd name="T70" fmla="*/ 136 w 138"/>
                <a:gd name="T71" fmla="*/ 92 h 182"/>
                <a:gd name="T72" fmla="*/ 105 w 138"/>
                <a:gd name="T73" fmla="*/ 161 h 182"/>
                <a:gd name="T74" fmla="*/ 71 w 138"/>
                <a:gd name="T75" fmla="*/ 182 h 182"/>
                <a:gd name="T76" fmla="*/ 31 w 138"/>
                <a:gd name="T77" fmla="*/ 182 h 182"/>
                <a:gd name="T78" fmla="*/ 3 w 138"/>
                <a:gd name="T79" fmla="*/ 162 h 182"/>
                <a:gd name="T80" fmla="*/ 0 w 138"/>
                <a:gd name="T81" fmla="*/ 144 h 182"/>
                <a:gd name="T82" fmla="*/ 0 w 138"/>
                <a:gd name="T83" fmla="*/ 98 h 182"/>
                <a:gd name="T84" fmla="*/ 0 w 138"/>
                <a:gd name="T85" fmla="*/ 9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 h="182">
                  <a:moveTo>
                    <a:pt x="0" y="98"/>
                  </a:moveTo>
                  <a:cubicBezTo>
                    <a:pt x="0" y="82"/>
                    <a:pt x="0" y="66"/>
                    <a:pt x="0" y="51"/>
                  </a:cubicBezTo>
                  <a:cubicBezTo>
                    <a:pt x="0" y="50"/>
                    <a:pt x="0" y="48"/>
                    <a:pt x="0" y="47"/>
                  </a:cubicBezTo>
                  <a:cubicBezTo>
                    <a:pt x="1" y="41"/>
                    <a:pt x="5" y="38"/>
                    <a:pt x="10" y="38"/>
                  </a:cubicBezTo>
                  <a:cubicBezTo>
                    <a:pt x="15" y="39"/>
                    <a:pt x="18" y="42"/>
                    <a:pt x="18" y="48"/>
                  </a:cubicBezTo>
                  <a:cubicBezTo>
                    <a:pt x="18" y="61"/>
                    <a:pt x="18" y="75"/>
                    <a:pt x="18" y="88"/>
                  </a:cubicBezTo>
                  <a:cubicBezTo>
                    <a:pt x="18" y="90"/>
                    <a:pt x="19" y="92"/>
                    <a:pt x="21" y="93"/>
                  </a:cubicBezTo>
                  <a:cubicBezTo>
                    <a:pt x="23" y="94"/>
                    <a:pt x="25" y="92"/>
                    <a:pt x="25" y="89"/>
                  </a:cubicBezTo>
                  <a:cubicBezTo>
                    <a:pt x="25" y="75"/>
                    <a:pt x="25" y="62"/>
                    <a:pt x="25" y="49"/>
                  </a:cubicBezTo>
                  <a:cubicBezTo>
                    <a:pt x="25" y="40"/>
                    <a:pt x="25" y="31"/>
                    <a:pt x="25" y="23"/>
                  </a:cubicBezTo>
                  <a:cubicBezTo>
                    <a:pt x="25" y="15"/>
                    <a:pt x="28" y="11"/>
                    <a:pt x="35" y="11"/>
                  </a:cubicBezTo>
                  <a:cubicBezTo>
                    <a:pt x="41" y="11"/>
                    <a:pt x="45" y="15"/>
                    <a:pt x="45" y="22"/>
                  </a:cubicBezTo>
                  <a:cubicBezTo>
                    <a:pt x="45" y="42"/>
                    <a:pt x="45" y="63"/>
                    <a:pt x="45" y="83"/>
                  </a:cubicBezTo>
                  <a:cubicBezTo>
                    <a:pt x="45" y="85"/>
                    <a:pt x="45" y="86"/>
                    <a:pt x="45" y="87"/>
                  </a:cubicBezTo>
                  <a:cubicBezTo>
                    <a:pt x="46" y="88"/>
                    <a:pt x="47" y="89"/>
                    <a:pt x="48" y="89"/>
                  </a:cubicBezTo>
                  <a:cubicBezTo>
                    <a:pt x="49" y="89"/>
                    <a:pt x="50" y="88"/>
                    <a:pt x="51" y="87"/>
                  </a:cubicBezTo>
                  <a:cubicBezTo>
                    <a:pt x="51" y="86"/>
                    <a:pt x="51" y="84"/>
                    <a:pt x="51" y="83"/>
                  </a:cubicBezTo>
                  <a:cubicBezTo>
                    <a:pt x="51" y="59"/>
                    <a:pt x="51" y="35"/>
                    <a:pt x="51" y="12"/>
                  </a:cubicBezTo>
                  <a:cubicBezTo>
                    <a:pt x="51" y="4"/>
                    <a:pt x="54" y="0"/>
                    <a:pt x="60" y="0"/>
                  </a:cubicBezTo>
                  <a:cubicBezTo>
                    <a:pt x="66" y="0"/>
                    <a:pt x="70" y="3"/>
                    <a:pt x="71" y="9"/>
                  </a:cubicBezTo>
                  <a:cubicBezTo>
                    <a:pt x="71" y="20"/>
                    <a:pt x="71" y="31"/>
                    <a:pt x="71" y="42"/>
                  </a:cubicBezTo>
                  <a:cubicBezTo>
                    <a:pt x="71" y="56"/>
                    <a:pt x="71" y="70"/>
                    <a:pt x="71" y="84"/>
                  </a:cubicBezTo>
                  <a:cubicBezTo>
                    <a:pt x="71" y="85"/>
                    <a:pt x="71" y="86"/>
                    <a:pt x="71" y="86"/>
                  </a:cubicBezTo>
                  <a:cubicBezTo>
                    <a:pt x="72" y="88"/>
                    <a:pt x="73" y="89"/>
                    <a:pt x="74" y="90"/>
                  </a:cubicBezTo>
                  <a:cubicBezTo>
                    <a:pt x="76" y="90"/>
                    <a:pt x="77" y="88"/>
                    <a:pt x="77" y="86"/>
                  </a:cubicBezTo>
                  <a:cubicBezTo>
                    <a:pt x="77" y="77"/>
                    <a:pt x="77" y="67"/>
                    <a:pt x="77" y="57"/>
                  </a:cubicBezTo>
                  <a:cubicBezTo>
                    <a:pt x="77" y="46"/>
                    <a:pt x="77" y="34"/>
                    <a:pt x="77" y="23"/>
                  </a:cubicBezTo>
                  <a:cubicBezTo>
                    <a:pt x="77" y="17"/>
                    <a:pt x="80" y="13"/>
                    <a:pt x="85" y="13"/>
                  </a:cubicBezTo>
                  <a:cubicBezTo>
                    <a:pt x="92" y="13"/>
                    <a:pt x="96" y="16"/>
                    <a:pt x="96" y="23"/>
                  </a:cubicBezTo>
                  <a:cubicBezTo>
                    <a:pt x="96" y="48"/>
                    <a:pt x="96" y="74"/>
                    <a:pt x="96" y="100"/>
                  </a:cubicBezTo>
                  <a:cubicBezTo>
                    <a:pt x="96" y="102"/>
                    <a:pt x="95" y="106"/>
                    <a:pt x="98" y="107"/>
                  </a:cubicBezTo>
                  <a:cubicBezTo>
                    <a:pt x="102" y="108"/>
                    <a:pt x="103" y="104"/>
                    <a:pt x="104" y="102"/>
                  </a:cubicBezTo>
                  <a:cubicBezTo>
                    <a:pt x="108" y="94"/>
                    <a:pt x="111" y="87"/>
                    <a:pt x="115" y="80"/>
                  </a:cubicBezTo>
                  <a:cubicBezTo>
                    <a:pt x="118" y="75"/>
                    <a:pt x="123" y="73"/>
                    <a:pt x="128" y="74"/>
                  </a:cubicBezTo>
                  <a:cubicBezTo>
                    <a:pt x="134" y="75"/>
                    <a:pt x="138" y="79"/>
                    <a:pt x="138" y="84"/>
                  </a:cubicBezTo>
                  <a:cubicBezTo>
                    <a:pt x="138" y="87"/>
                    <a:pt x="137" y="90"/>
                    <a:pt x="136" y="92"/>
                  </a:cubicBezTo>
                  <a:cubicBezTo>
                    <a:pt x="126" y="115"/>
                    <a:pt x="116" y="138"/>
                    <a:pt x="105" y="161"/>
                  </a:cubicBezTo>
                  <a:cubicBezTo>
                    <a:pt x="99" y="175"/>
                    <a:pt x="87" y="182"/>
                    <a:pt x="71" y="182"/>
                  </a:cubicBezTo>
                  <a:cubicBezTo>
                    <a:pt x="58" y="181"/>
                    <a:pt x="45" y="182"/>
                    <a:pt x="31" y="182"/>
                  </a:cubicBezTo>
                  <a:cubicBezTo>
                    <a:pt x="17" y="182"/>
                    <a:pt x="7" y="175"/>
                    <a:pt x="3" y="162"/>
                  </a:cubicBezTo>
                  <a:cubicBezTo>
                    <a:pt x="1" y="157"/>
                    <a:pt x="0" y="150"/>
                    <a:pt x="0" y="144"/>
                  </a:cubicBezTo>
                  <a:cubicBezTo>
                    <a:pt x="0" y="129"/>
                    <a:pt x="0" y="113"/>
                    <a:pt x="0" y="98"/>
                  </a:cubicBezTo>
                  <a:cubicBezTo>
                    <a:pt x="0" y="98"/>
                    <a:pt x="0" y="98"/>
                    <a:pt x="0"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grpSp>
      <p:sp>
        <p:nvSpPr>
          <p:cNvPr id="11" name="Freeform 1523">
            <a:extLst>
              <a:ext uri="{FF2B5EF4-FFF2-40B4-BE49-F238E27FC236}">
                <a16:creationId xmlns:a16="http://schemas.microsoft.com/office/drawing/2014/main" id="{83839D51-A25B-4BC8-BF93-F642D302974B}"/>
              </a:ext>
            </a:extLst>
          </p:cNvPr>
          <p:cNvSpPr>
            <a:spLocks noEditPoints="1"/>
          </p:cNvSpPr>
          <p:nvPr/>
        </p:nvSpPr>
        <p:spPr bwMode="gray">
          <a:xfrm rot="20298125">
            <a:off x="6041580" y="2441243"/>
            <a:ext cx="602559" cy="612072"/>
          </a:xfrm>
          <a:custGeom>
            <a:avLst/>
            <a:gdLst>
              <a:gd name="T0" fmla="*/ 51 w 266"/>
              <a:gd name="T1" fmla="*/ 26 h 270"/>
              <a:gd name="T2" fmla="*/ 69 w 266"/>
              <a:gd name="T3" fmla="*/ 35 h 270"/>
              <a:gd name="T4" fmla="*/ 108 w 266"/>
              <a:gd name="T5" fmla="*/ 18 h 270"/>
              <a:gd name="T6" fmla="*/ 113 w 266"/>
              <a:gd name="T7" fmla="*/ 3 h 270"/>
              <a:gd name="T8" fmla="*/ 118 w 266"/>
              <a:gd name="T9" fmla="*/ 0 h 270"/>
              <a:gd name="T10" fmla="*/ 147 w 266"/>
              <a:gd name="T11" fmla="*/ 0 h 270"/>
              <a:gd name="T12" fmla="*/ 152 w 266"/>
              <a:gd name="T13" fmla="*/ 4 h 270"/>
              <a:gd name="T14" fmla="*/ 158 w 266"/>
              <a:gd name="T15" fmla="*/ 21 h 270"/>
              <a:gd name="T16" fmla="*/ 194 w 266"/>
              <a:gd name="T17" fmla="*/ 36 h 270"/>
              <a:gd name="T18" fmla="*/ 210 w 266"/>
              <a:gd name="T19" fmla="*/ 28 h 270"/>
              <a:gd name="T20" fmla="*/ 217 w 266"/>
              <a:gd name="T21" fmla="*/ 29 h 270"/>
              <a:gd name="T22" fmla="*/ 237 w 266"/>
              <a:gd name="T23" fmla="*/ 50 h 270"/>
              <a:gd name="T24" fmla="*/ 238 w 266"/>
              <a:gd name="T25" fmla="*/ 55 h 270"/>
              <a:gd name="T26" fmla="*/ 231 w 266"/>
              <a:gd name="T27" fmla="*/ 70 h 270"/>
              <a:gd name="T28" fmla="*/ 247 w 266"/>
              <a:gd name="T29" fmla="*/ 110 h 270"/>
              <a:gd name="T30" fmla="*/ 262 w 266"/>
              <a:gd name="T31" fmla="*/ 115 h 270"/>
              <a:gd name="T32" fmla="*/ 266 w 266"/>
              <a:gd name="T33" fmla="*/ 121 h 270"/>
              <a:gd name="T34" fmla="*/ 266 w 266"/>
              <a:gd name="T35" fmla="*/ 148 h 270"/>
              <a:gd name="T36" fmla="*/ 261 w 266"/>
              <a:gd name="T37" fmla="*/ 155 h 270"/>
              <a:gd name="T38" fmla="*/ 244 w 266"/>
              <a:gd name="T39" fmla="*/ 161 h 270"/>
              <a:gd name="T40" fmla="*/ 230 w 266"/>
              <a:gd name="T41" fmla="*/ 196 h 270"/>
              <a:gd name="T42" fmla="*/ 239 w 266"/>
              <a:gd name="T43" fmla="*/ 217 h 270"/>
              <a:gd name="T44" fmla="*/ 216 w 266"/>
              <a:gd name="T45" fmla="*/ 241 h 270"/>
              <a:gd name="T46" fmla="*/ 211 w 266"/>
              <a:gd name="T47" fmla="*/ 241 h 270"/>
              <a:gd name="T48" fmla="*/ 195 w 266"/>
              <a:gd name="T49" fmla="*/ 234 h 270"/>
              <a:gd name="T50" fmla="*/ 158 w 266"/>
              <a:gd name="T51" fmla="*/ 249 h 270"/>
              <a:gd name="T52" fmla="*/ 152 w 266"/>
              <a:gd name="T53" fmla="*/ 266 h 270"/>
              <a:gd name="T54" fmla="*/ 147 w 266"/>
              <a:gd name="T55" fmla="*/ 269 h 270"/>
              <a:gd name="T56" fmla="*/ 118 w 266"/>
              <a:gd name="T57" fmla="*/ 269 h 270"/>
              <a:gd name="T58" fmla="*/ 114 w 266"/>
              <a:gd name="T59" fmla="*/ 266 h 270"/>
              <a:gd name="T60" fmla="*/ 108 w 266"/>
              <a:gd name="T61" fmla="*/ 251 h 270"/>
              <a:gd name="T62" fmla="*/ 70 w 266"/>
              <a:gd name="T63" fmla="*/ 234 h 270"/>
              <a:gd name="T64" fmla="*/ 54 w 266"/>
              <a:gd name="T65" fmla="*/ 241 h 270"/>
              <a:gd name="T66" fmla="*/ 49 w 266"/>
              <a:gd name="T67" fmla="*/ 241 h 270"/>
              <a:gd name="T68" fmla="*/ 28 w 266"/>
              <a:gd name="T69" fmla="*/ 220 h 270"/>
              <a:gd name="T70" fmla="*/ 28 w 266"/>
              <a:gd name="T71" fmla="*/ 214 h 270"/>
              <a:gd name="T72" fmla="*/ 36 w 266"/>
              <a:gd name="T73" fmla="*/ 196 h 270"/>
              <a:gd name="T74" fmla="*/ 22 w 266"/>
              <a:gd name="T75" fmla="*/ 161 h 270"/>
              <a:gd name="T76" fmla="*/ 3 w 266"/>
              <a:gd name="T77" fmla="*/ 154 h 270"/>
              <a:gd name="T78" fmla="*/ 0 w 266"/>
              <a:gd name="T79" fmla="*/ 149 h 270"/>
              <a:gd name="T80" fmla="*/ 0 w 266"/>
              <a:gd name="T81" fmla="*/ 120 h 270"/>
              <a:gd name="T82" fmla="*/ 3 w 266"/>
              <a:gd name="T83" fmla="*/ 115 h 270"/>
              <a:gd name="T84" fmla="*/ 19 w 266"/>
              <a:gd name="T85" fmla="*/ 109 h 270"/>
              <a:gd name="T86" fmla="*/ 34 w 266"/>
              <a:gd name="T87" fmla="*/ 70 h 270"/>
              <a:gd name="T88" fmla="*/ 28 w 266"/>
              <a:gd name="T89" fmla="*/ 55 h 270"/>
              <a:gd name="T90" fmla="*/ 28 w 266"/>
              <a:gd name="T91" fmla="*/ 50 h 270"/>
              <a:gd name="T92" fmla="*/ 51 w 266"/>
              <a:gd name="T93" fmla="*/ 26 h 270"/>
              <a:gd name="T94" fmla="*/ 181 w 266"/>
              <a:gd name="T95" fmla="*/ 135 h 270"/>
              <a:gd name="T96" fmla="*/ 133 w 266"/>
              <a:gd name="T97" fmla="*/ 85 h 270"/>
              <a:gd name="T98" fmla="*/ 84 w 266"/>
              <a:gd name="T99" fmla="*/ 135 h 270"/>
              <a:gd name="T100" fmla="*/ 133 w 266"/>
              <a:gd name="T101" fmla="*/ 184 h 270"/>
              <a:gd name="T102" fmla="*/ 181 w 266"/>
              <a:gd name="T103" fmla="*/ 13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270">
                <a:moveTo>
                  <a:pt x="51" y="26"/>
                </a:moveTo>
                <a:cubicBezTo>
                  <a:pt x="57" y="29"/>
                  <a:pt x="63" y="32"/>
                  <a:pt x="69" y="35"/>
                </a:cubicBezTo>
                <a:cubicBezTo>
                  <a:pt x="86" y="43"/>
                  <a:pt x="102" y="36"/>
                  <a:pt x="108" y="18"/>
                </a:cubicBezTo>
                <a:cubicBezTo>
                  <a:pt x="110" y="13"/>
                  <a:pt x="112" y="8"/>
                  <a:pt x="113" y="3"/>
                </a:cubicBezTo>
                <a:cubicBezTo>
                  <a:pt x="114" y="1"/>
                  <a:pt x="116" y="0"/>
                  <a:pt x="118" y="0"/>
                </a:cubicBezTo>
                <a:cubicBezTo>
                  <a:pt x="128" y="0"/>
                  <a:pt x="137" y="0"/>
                  <a:pt x="147" y="0"/>
                </a:cubicBezTo>
                <a:cubicBezTo>
                  <a:pt x="150" y="0"/>
                  <a:pt x="151" y="1"/>
                  <a:pt x="152" y="4"/>
                </a:cubicBezTo>
                <a:cubicBezTo>
                  <a:pt x="154" y="10"/>
                  <a:pt x="156" y="16"/>
                  <a:pt x="158" y="21"/>
                </a:cubicBezTo>
                <a:cubicBezTo>
                  <a:pt x="165" y="35"/>
                  <a:pt x="179" y="42"/>
                  <a:pt x="194" y="36"/>
                </a:cubicBezTo>
                <a:cubicBezTo>
                  <a:pt x="199" y="34"/>
                  <a:pt x="205" y="31"/>
                  <a:pt x="210" y="28"/>
                </a:cubicBezTo>
                <a:cubicBezTo>
                  <a:pt x="213" y="27"/>
                  <a:pt x="214" y="27"/>
                  <a:pt x="217" y="29"/>
                </a:cubicBezTo>
                <a:cubicBezTo>
                  <a:pt x="223" y="36"/>
                  <a:pt x="230" y="43"/>
                  <a:pt x="237" y="50"/>
                </a:cubicBezTo>
                <a:cubicBezTo>
                  <a:pt x="239" y="52"/>
                  <a:pt x="239" y="53"/>
                  <a:pt x="238" y="55"/>
                </a:cubicBezTo>
                <a:cubicBezTo>
                  <a:pt x="236" y="60"/>
                  <a:pt x="233" y="65"/>
                  <a:pt x="231" y="70"/>
                </a:cubicBezTo>
                <a:cubicBezTo>
                  <a:pt x="223" y="87"/>
                  <a:pt x="230" y="103"/>
                  <a:pt x="247" y="110"/>
                </a:cubicBezTo>
                <a:cubicBezTo>
                  <a:pt x="252" y="112"/>
                  <a:pt x="257" y="114"/>
                  <a:pt x="262" y="115"/>
                </a:cubicBezTo>
                <a:cubicBezTo>
                  <a:pt x="265" y="116"/>
                  <a:pt x="266" y="118"/>
                  <a:pt x="266" y="121"/>
                </a:cubicBezTo>
                <a:cubicBezTo>
                  <a:pt x="265" y="130"/>
                  <a:pt x="265" y="139"/>
                  <a:pt x="266" y="148"/>
                </a:cubicBezTo>
                <a:cubicBezTo>
                  <a:pt x="266" y="152"/>
                  <a:pt x="264" y="154"/>
                  <a:pt x="261" y="155"/>
                </a:cubicBezTo>
                <a:cubicBezTo>
                  <a:pt x="255" y="156"/>
                  <a:pt x="250" y="158"/>
                  <a:pt x="244" y="161"/>
                </a:cubicBezTo>
                <a:cubicBezTo>
                  <a:pt x="231" y="167"/>
                  <a:pt x="224" y="182"/>
                  <a:pt x="230" y="196"/>
                </a:cubicBezTo>
                <a:cubicBezTo>
                  <a:pt x="232" y="203"/>
                  <a:pt x="236" y="210"/>
                  <a:pt x="239" y="217"/>
                </a:cubicBezTo>
                <a:cubicBezTo>
                  <a:pt x="231" y="225"/>
                  <a:pt x="224" y="233"/>
                  <a:pt x="216" y="241"/>
                </a:cubicBezTo>
                <a:cubicBezTo>
                  <a:pt x="215" y="242"/>
                  <a:pt x="212" y="242"/>
                  <a:pt x="211" y="241"/>
                </a:cubicBezTo>
                <a:cubicBezTo>
                  <a:pt x="206" y="239"/>
                  <a:pt x="200" y="236"/>
                  <a:pt x="195" y="234"/>
                </a:cubicBezTo>
                <a:cubicBezTo>
                  <a:pt x="180" y="228"/>
                  <a:pt x="165" y="234"/>
                  <a:pt x="158" y="249"/>
                </a:cubicBezTo>
                <a:cubicBezTo>
                  <a:pt x="156" y="254"/>
                  <a:pt x="154" y="261"/>
                  <a:pt x="152" y="266"/>
                </a:cubicBezTo>
                <a:cubicBezTo>
                  <a:pt x="151" y="268"/>
                  <a:pt x="149" y="269"/>
                  <a:pt x="147" y="269"/>
                </a:cubicBezTo>
                <a:cubicBezTo>
                  <a:pt x="137" y="270"/>
                  <a:pt x="128" y="270"/>
                  <a:pt x="118" y="269"/>
                </a:cubicBezTo>
                <a:cubicBezTo>
                  <a:pt x="116" y="269"/>
                  <a:pt x="114" y="268"/>
                  <a:pt x="114" y="266"/>
                </a:cubicBezTo>
                <a:cubicBezTo>
                  <a:pt x="112" y="261"/>
                  <a:pt x="110" y="256"/>
                  <a:pt x="108" y="251"/>
                </a:cubicBezTo>
                <a:cubicBezTo>
                  <a:pt x="102" y="234"/>
                  <a:pt x="86" y="227"/>
                  <a:pt x="70" y="234"/>
                </a:cubicBezTo>
                <a:cubicBezTo>
                  <a:pt x="65" y="236"/>
                  <a:pt x="59" y="239"/>
                  <a:pt x="54" y="241"/>
                </a:cubicBezTo>
                <a:cubicBezTo>
                  <a:pt x="53" y="242"/>
                  <a:pt x="50" y="242"/>
                  <a:pt x="49" y="241"/>
                </a:cubicBezTo>
                <a:cubicBezTo>
                  <a:pt x="42" y="234"/>
                  <a:pt x="35" y="227"/>
                  <a:pt x="28" y="220"/>
                </a:cubicBezTo>
                <a:cubicBezTo>
                  <a:pt x="26" y="218"/>
                  <a:pt x="26" y="216"/>
                  <a:pt x="28" y="214"/>
                </a:cubicBezTo>
                <a:cubicBezTo>
                  <a:pt x="30" y="208"/>
                  <a:pt x="33" y="202"/>
                  <a:pt x="36" y="196"/>
                </a:cubicBezTo>
                <a:cubicBezTo>
                  <a:pt x="41" y="182"/>
                  <a:pt x="35" y="167"/>
                  <a:pt x="22" y="161"/>
                </a:cubicBezTo>
                <a:cubicBezTo>
                  <a:pt x="16" y="158"/>
                  <a:pt x="9" y="156"/>
                  <a:pt x="3" y="154"/>
                </a:cubicBezTo>
                <a:cubicBezTo>
                  <a:pt x="1" y="153"/>
                  <a:pt x="0" y="152"/>
                  <a:pt x="0" y="149"/>
                </a:cubicBezTo>
                <a:cubicBezTo>
                  <a:pt x="0" y="139"/>
                  <a:pt x="0" y="130"/>
                  <a:pt x="0" y="120"/>
                </a:cubicBezTo>
                <a:cubicBezTo>
                  <a:pt x="0" y="117"/>
                  <a:pt x="0" y="116"/>
                  <a:pt x="3" y="115"/>
                </a:cubicBezTo>
                <a:cubicBezTo>
                  <a:pt x="8" y="113"/>
                  <a:pt x="14" y="112"/>
                  <a:pt x="19" y="109"/>
                </a:cubicBezTo>
                <a:cubicBezTo>
                  <a:pt x="35" y="103"/>
                  <a:pt x="42" y="86"/>
                  <a:pt x="34" y="70"/>
                </a:cubicBezTo>
                <a:cubicBezTo>
                  <a:pt x="32" y="65"/>
                  <a:pt x="30" y="60"/>
                  <a:pt x="28" y="55"/>
                </a:cubicBezTo>
                <a:cubicBezTo>
                  <a:pt x="27" y="54"/>
                  <a:pt x="27" y="51"/>
                  <a:pt x="28" y="50"/>
                </a:cubicBezTo>
                <a:cubicBezTo>
                  <a:pt x="36" y="42"/>
                  <a:pt x="43" y="34"/>
                  <a:pt x="51" y="26"/>
                </a:cubicBezTo>
                <a:close/>
                <a:moveTo>
                  <a:pt x="181" y="135"/>
                </a:moveTo>
                <a:cubicBezTo>
                  <a:pt x="181" y="107"/>
                  <a:pt x="160" y="85"/>
                  <a:pt x="133" y="85"/>
                </a:cubicBezTo>
                <a:cubicBezTo>
                  <a:pt x="106" y="85"/>
                  <a:pt x="84" y="107"/>
                  <a:pt x="84" y="135"/>
                </a:cubicBezTo>
                <a:cubicBezTo>
                  <a:pt x="84" y="162"/>
                  <a:pt x="106" y="185"/>
                  <a:pt x="133" y="184"/>
                </a:cubicBezTo>
                <a:cubicBezTo>
                  <a:pt x="160" y="184"/>
                  <a:pt x="181" y="162"/>
                  <a:pt x="181" y="13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12" name="Freeform 38">
            <a:extLst>
              <a:ext uri="{FF2B5EF4-FFF2-40B4-BE49-F238E27FC236}">
                <a16:creationId xmlns:a16="http://schemas.microsoft.com/office/drawing/2014/main" id="{A51E325B-4D15-42FE-BC90-D41FB7F8112A}"/>
              </a:ext>
            </a:extLst>
          </p:cNvPr>
          <p:cNvSpPr>
            <a:spLocks noEditPoints="1"/>
          </p:cNvSpPr>
          <p:nvPr/>
        </p:nvSpPr>
        <p:spPr bwMode="gray">
          <a:xfrm>
            <a:off x="7215498" y="1899402"/>
            <a:ext cx="613398" cy="615419"/>
          </a:xfrm>
          <a:custGeom>
            <a:avLst/>
            <a:gdLst>
              <a:gd name="T0" fmla="*/ 144 w 407"/>
              <a:gd name="T1" fmla="*/ 0 h 406"/>
              <a:gd name="T2" fmla="*/ 0 w 407"/>
              <a:gd name="T3" fmla="*/ 144 h 406"/>
              <a:gd name="T4" fmla="*/ 144 w 407"/>
              <a:gd name="T5" fmla="*/ 288 h 406"/>
              <a:gd name="T6" fmla="*/ 232 w 407"/>
              <a:gd name="T7" fmla="*/ 257 h 406"/>
              <a:gd name="T8" fmla="*/ 265 w 407"/>
              <a:gd name="T9" fmla="*/ 290 h 406"/>
              <a:gd name="T10" fmla="*/ 265 w 407"/>
              <a:gd name="T11" fmla="*/ 317 h 406"/>
              <a:gd name="T12" fmla="*/ 347 w 407"/>
              <a:gd name="T13" fmla="*/ 398 h 406"/>
              <a:gd name="T14" fmla="*/ 373 w 407"/>
              <a:gd name="T15" fmla="*/ 398 h 406"/>
              <a:gd name="T16" fmla="*/ 399 w 407"/>
              <a:gd name="T17" fmla="*/ 372 h 406"/>
              <a:gd name="T18" fmla="*/ 399 w 407"/>
              <a:gd name="T19" fmla="*/ 346 h 406"/>
              <a:gd name="T20" fmla="*/ 318 w 407"/>
              <a:gd name="T21" fmla="*/ 264 h 406"/>
              <a:gd name="T22" fmla="*/ 292 w 407"/>
              <a:gd name="T23" fmla="*/ 264 h 406"/>
              <a:gd name="T24" fmla="*/ 258 w 407"/>
              <a:gd name="T25" fmla="*/ 231 h 406"/>
              <a:gd name="T26" fmla="*/ 287 w 407"/>
              <a:gd name="T27" fmla="*/ 144 h 406"/>
              <a:gd name="T28" fmla="*/ 144 w 407"/>
              <a:gd name="T29" fmla="*/ 0 h 406"/>
              <a:gd name="T30" fmla="*/ 144 w 407"/>
              <a:gd name="T31" fmla="*/ 30 h 406"/>
              <a:gd name="T32" fmla="*/ 257 w 407"/>
              <a:gd name="T33" fmla="*/ 144 h 406"/>
              <a:gd name="T34" fmla="*/ 144 w 407"/>
              <a:gd name="T35" fmla="*/ 258 h 406"/>
              <a:gd name="T36" fmla="*/ 30 w 407"/>
              <a:gd name="T37" fmla="*/ 144 h 406"/>
              <a:gd name="T38" fmla="*/ 144 w 407"/>
              <a:gd name="T39" fmla="*/ 3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7" h="406">
                <a:moveTo>
                  <a:pt x="144" y="0"/>
                </a:moveTo>
                <a:cubicBezTo>
                  <a:pt x="64" y="0"/>
                  <a:pt x="0" y="65"/>
                  <a:pt x="0" y="144"/>
                </a:cubicBezTo>
                <a:cubicBezTo>
                  <a:pt x="0" y="223"/>
                  <a:pt x="64" y="288"/>
                  <a:pt x="144" y="288"/>
                </a:cubicBezTo>
                <a:cubicBezTo>
                  <a:pt x="177" y="288"/>
                  <a:pt x="208" y="277"/>
                  <a:pt x="232" y="257"/>
                </a:cubicBezTo>
                <a:cubicBezTo>
                  <a:pt x="265" y="290"/>
                  <a:pt x="265" y="290"/>
                  <a:pt x="265" y="290"/>
                </a:cubicBezTo>
                <a:cubicBezTo>
                  <a:pt x="258" y="298"/>
                  <a:pt x="258" y="310"/>
                  <a:pt x="265" y="317"/>
                </a:cubicBezTo>
                <a:cubicBezTo>
                  <a:pt x="347" y="398"/>
                  <a:pt x="347" y="398"/>
                  <a:pt x="347" y="398"/>
                </a:cubicBezTo>
                <a:cubicBezTo>
                  <a:pt x="354" y="406"/>
                  <a:pt x="366" y="406"/>
                  <a:pt x="373" y="398"/>
                </a:cubicBezTo>
                <a:cubicBezTo>
                  <a:pt x="399" y="372"/>
                  <a:pt x="399" y="372"/>
                  <a:pt x="399" y="372"/>
                </a:cubicBezTo>
                <a:cubicBezTo>
                  <a:pt x="407" y="365"/>
                  <a:pt x="407" y="353"/>
                  <a:pt x="399" y="346"/>
                </a:cubicBezTo>
                <a:cubicBezTo>
                  <a:pt x="318" y="264"/>
                  <a:pt x="318" y="264"/>
                  <a:pt x="318" y="264"/>
                </a:cubicBezTo>
                <a:cubicBezTo>
                  <a:pt x="311" y="257"/>
                  <a:pt x="299" y="257"/>
                  <a:pt x="292" y="264"/>
                </a:cubicBezTo>
                <a:cubicBezTo>
                  <a:pt x="258" y="231"/>
                  <a:pt x="258" y="231"/>
                  <a:pt x="258" y="231"/>
                </a:cubicBezTo>
                <a:cubicBezTo>
                  <a:pt x="277" y="207"/>
                  <a:pt x="287" y="177"/>
                  <a:pt x="287" y="144"/>
                </a:cubicBezTo>
                <a:cubicBezTo>
                  <a:pt x="287" y="65"/>
                  <a:pt x="223" y="0"/>
                  <a:pt x="144" y="0"/>
                </a:cubicBezTo>
                <a:close/>
                <a:moveTo>
                  <a:pt x="144" y="30"/>
                </a:moveTo>
                <a:cubicBezTo>
                  <a:pt x="206" y="30"/>
                  <a:pt x="257" y="81"/>
                  <a:pt x="257" y="144"/>
                </a:cubicBezTo>
                <a:cubicBezTo>
                  <a:pt x="257" y="207"/>
                  <a:pt x="206" y="258"/>
                  <a:pt x="144" y="258"/>
                </a:cubicBezTo>
                <a:cubicBezTo>
                  <a:pt x="81" y="258"/>
                  <a:pt x="30" y="207"/>
                  <a:pt x="30" y="144"/>
                </a:cubicBezTo>
                <a:cubicBezTo>
                  <a:pt x="30" y="81"/>
                  <a:pt x="81" y="30"/>
                  <a:pt x="144" y="3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grpSp>
        <p:nvGrpSpPr>
          <p:cNvPr id="13" name="Gruppieren 81">
            <a:extLst>
              <a:ext uri="{FF2B5EF4-FFF2-40B4-BE49-F238E27FC236}">
                <a16:creationId xmlns:a16="http://schemas.microsoft.com/office/drawing/2014/main" id="{2DF413E4-C555-464C-B620-AD75A79CCA91}"/>
              </a:ext>
            </a:extLst>
          </p:cNvPr>
          <p:cNvGrpSpPr/>
          <p:nvPr/>
        </p:nvGrpSpPr>
        <p:grpSpPr bwMode="gray">
          <a:xfrm>
            <a:off x="784962" y="4719824"/>
            <a:ext cx="682364" cy="419428"/>
            <a:chOff x="2938815" y="2260313"/>
            <a:chExt cx="1670998" cy="1027113"/>
          </a:xfrm>
          <a:solidFill>
            <a:schemeClr val="accent6"/>
          </a:solidFill>
        </p:grpSpPr>
        <p:sp>
          <p:nvSpPr>
            <p:cNvPr id="30" name="Freeform 5">
              <a:extLst>
                <a:ext uri="{FF2B5EF4-FFF2-40B4-BE49-F238E27FC236}">
                  <a16:creationId xmlns:a16="http://schemas.microsoft.com/office/drawing/2014/main" id="{D9B440AF-EE84-4821-8CDA-D565FFB78C83}"/>
                </a:ext>
              </a:extLst>
            </p:cNvPr>
            <p:cNvSpPr>
              <a:spLocks/>
            </p:cNvSpPr>
            <p:nvPr/>
          </p:nvSpPr>
          <p:spPr bwMode="gray">
            <a:xfrm>
              <a:off x="3336956" y="2260313"/>
              <a:ext cx="893762" cy="1027113"/>
            </a:xfrm>
            <a:custGeom>
              <a:avLst/>
              <a:gdLst>
                <a:gd name="T0" fmla="*/ 175 w 237"/>
                <a:gd name="T1" fmla="*/ 191 h 271"/>
                <a:gd name="T2" fmla="*/ 130 w 237"/>
                <a:gd name="T3" fmla="*/ 145 h 271"/>
                <a:gd name="T4" fmla="*/ 145 w 237"/>
                <a:gd name="T5" fmla="*/ 110 h 271"/>
                <a:gd name="T6" fmla="*/ 157 w 237"/>
                <a:gd name="T7" fmla="*/ 86 h 271"/>
                <a:gd name="T8" fmla="*/ 153 w 237"/>
                <a:gd name="T9" fmla="*/ 73 h 271"/>
                <a:gd name="T10" fmla="*/ 156 w 237"/>
                <a:gd name="T11" fmla="*/ 49 h 271"/>
                <a:gd name="T12" fmla="*/ 101 w 237"/>
                <a:gd name="T13" fmla="*/ 0 h 271"/>
                <a:gd name="T14" fmla="*/ 46 w 237"/>
                <a:gd name="T15" fmla="*/ 49 h 271"/>
                <a:gd name="T16" fmla="*/ 50 w 237"/>
                <a:gd name="T17" fmla="*/ 73 h 271"/>
                <a:gd name="T18" fmla="*/ 46 w 237"/>
                <a:gd name="T19" fmla="*/ 86 h 271"/>
                <a:gd name="T20" fmla="*/ 58 w 237"/>
                <a:gd name="T21" fmla="*/ 110 h 271"/>
                <a:gd name="T22" fmla="*/ 73 w 237"/>
                <a:gd name="T23" fmla="*/ 145 h 271"/>
                <a:gd name="T24" fmla="*/ 28 w 237"/>
                <a:gd name="T25" fmla="*/ 191 h 271"/>
                <a:gd name="T26" fmla="*/ 0 w 237"/>
                <a:gd name="T27" fmla="*/ 215 h 271"/>
                <a:gd name="T28" fmla="*/ 0 w 237"/>
                <a:gd name="T29" fmla="*/ 271 h 271"/>
                <a:gd name="T30" fmla="*/ 237 w 237"/>
                <a:gd name="T31" fmla="*/ 271 h 271"/>
                <a:gd name="T32" fmla="*/ 237 w 237"/>
                <a:gd name="T33" fmla="*/ 229 h 271"/>
                <a:gd name="T34" fmla="*/ 175 w 237"/>
                <a:gd name="T35" fmla="*/ 1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71">
                  <a:moveTo>
                    <a:pt x="175" y="191"/>
                  </a:moveTo>
                  <a:cubicBezTo>
                    <a:pt x="141" y="178"/>
                    <a:pt x="130" y="167"/>
                    <a:pt x="130" y="145"/>
                  </a:cubicBezTo>
                  <a:cubicBezTo>
                    <a:pt x="130" y="130"/>
                    <a:pt x="140" y="135"/>
                    <a:pt x="145" y="110"/>
                  </a:cubicBezTo>
                  <a:cubicBezTo>
                    <a:pt x="146" y="99"/>
                    <a:pt x="156" y="110"/>
                    <a:pt x="157" y="86"/>
                  </a:cubicBezTo>
                  <a:cubicBezTo>
                    <a:pt x="157" y="76"/>
                    <a:pt x="153" y="73"/>
                    <a:pt x="153" y="73"/>
                  </a:cubicBezTo>
                  <a:cubicBezTo>
                    <a:pt x="153" y="73"/>
                    <a:pt x="155" y="60"/>
                    <a:pt x="156" y="49"/>
                  </a:cubicBezTo>
                  <a:cubicBezTo>
                    <a:pt x="157" y="35"/>
                    <a:pt x="149" y="0"/>
                    <a:pt x="101" y="0"/>
                  </a:cubicBezTo>
                  <a:cubicBezTo>
                    <a:pt x="54" y="0"/>
                    <a:pt x="46" y="35"/>
                    <a:pt x="46" y="49"/>
                  </a:cubicBezTo>
                  <a:cubicBezTo>
                    <a:pt x="48" y="60"/>
                    <a:pt x="50" y="73"/>
                    <a:pt x="50" y="73"/>
                  </a:cubicBezTo>
                  <a:cubicBezTo>
                    <a:pt x="50" y="73"/>
                    <a:pt x="46" y="76"/>
                    <a:pt x="46" y="86"/>
                  </a:cubicBezTo>
                  <a:cubicBezTo>
                    <a:pt x="47" y="110"/>
                    <a:pt x="56" y="99"/>
                    <a:pt x="58" y="110"/>
                  </a:cubicBezTo>
                  <a:cubicBezTo>
                    <a:pt x="62" y="135"/>
                    <a:pt x="73" y="130"/>
                    <a:pt x="73" y="145"/>
                  </a:cubicBezTo>
                  <a:cubicBezTo>
                    <a:pt x="73" y="167"/>
                    <a:pt x="62" y="178"/>
                    <a:pt x="28" y="191"/>
                  </a:cubicBezTo>
                  <a:cubicBezTo>
                    <a:pt x="18" y="194"/>
                    <a:pt x="0" y="201"/>
                    <a:pt x="0" y="215"/>
                  </a:cubicBezTo>
                  <a:cubicBezTo>
                    <a:pt x="0" y="271"/>
                    <a:pt x="0" y="271"/>
                    <a:pt x="0" y="271"/>
                  </a:cubicBezTo>
                  <a:cubicBezTo>
                    <a:pt x="237" y="271"/>
                    <a:pt x="237" y="271"/>
                    <a:pt x="237" y="271"/>
                  </a:cubicBezTo>
                  <a:cubicBezTo>
                    <a:pt x="237" y="271"/>
                    <a:pt x="237" y="238"/>
                    <a:pt x="237" y="229"/>
                  </a:cubicBezTo>
                  <a:cubicBezTo>
                    <a:pt x="237" y="216"/>
                    <a:pt x="209" y="204"/>
                    <a:pt x="175" y="191"/>
                  </a:cubicBezTo>
                  <a:close/>
                </a:path>
              </a:pathLst>
            </a:custGeom>
            <a:grpFill/>
            <a:ln>
              <a:noFill/>
            </a:ln>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31" name="Freeform 6">
              <a:extLst>
                <a:ext uri="{FF2B5EF4-FFF2-40B4-BE49-F238E27FC236}">
                  <a16:creationId xmlns:a16="http://schemas.microsoft.com/office/drawing/2014/main" id="{BDFC16A2-3574-4F4C-AF53-467C768A9986}"/>
                </a:ext>
              </a:extLst>
            </p:cNvPr>
            <p:cNvSpPr>
              <a:spLocks/>
            </p:cNvSpPr>
            <p:nvPr/>
          </p:nvSpPr>
          <p:spPr bwMode="gray">
            <a:xfrm>
              <a:off x="4054186" y="2407951"/>
              <a:ext cx="555627" cy="879475"/>
            </a:xfrm>
            <a:custGeom>
              <a:avLst/>
              <a:gdLst>
                <a:gd name="T0" fmla="*/ 97 w 147"/>
                <a:gd name="T1" fmla="*/ 143 h 232"/>
                <a:gd name="T2" fmla="*/ 64 w 147"/>
                <a:gd name="T3" fmla="*/ 109 h 232"/>
                <a:gd name="T4" fmla="*/ 75 w 147"/>
                <a:gd name="T5" fmla="*/ 82 h 232"/>
                <a:gd name="T6" fmla="*/ 84 w 147"/>
                <a:gd name="T7" fmla="*/ 64 h 232"/>
                <a:gd name="T8" fmla="*/ 81 w 147"/>
                <a:gd name="T9" fmla="*/ 55 h 232"/>
                <a:gd name="T10" fmla="*/ 84 w 147"/>
                <a:gd name="T11" fmla="*/ 37 h 232"/>
                <a:gd name="T12" fmla="*/ 42 w 147"/>
                <a:gd name="T13" fmla="*/ 0 h 232"/>
                <a:gd name="T14" fmla="*/ 1 w 147"/>
                <a:gd name="T15" fmla="*/ 37 h 232"/>
                <a:gd name="T16" fmla="*/ 4 w 147"/>
                <a:gd name="T17" fmla="*/ 55 h 232"/>
                <a:gd name="T18" fmla="*/ 0 w 147"/>
                <a:gd name="T19" fmla="*/ 64 h 232"/>
                <a:gd name="T20" fmla="*/ 10 w 147"/>
                <a:gd name="T21" fmla="*/ 82 h 232"/>
                <a:gd name="T22" fmla="*/ 21 w 147"/>
                <a:gd name="T23" fmla="*/ 109 h 232"/>
                <a:gd name="T24" fmla="*/ 7 w 147"/>
                <a:gd name="T25" fmla="*/ 134 h 232"/>
                <a:gd name="T26" fmla="*/ 70 w 147"/>
                <a:gd name="T27" fmla="*/ 187 h 232"/>
                <a:gd name="T28" fmla="*/ 70 w 147"/>
                <a:gd name="T29" fmla="*/ 232 h 232"/>
                <a:gd name="T30" fmla="*/ 147 w 147"/>
                <a:gd name="T31" fmla="*/ 232 h 232"/>
                <a:gd name="T32" fmla="*/ 142 w 147"/>
                <a:gd name="T33" fmla="*/ 168 h 232"/>
                <a:gd name="T34" fmla="*/ 97 w 147"/>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232">
                  <a:moveTo>
                    <a:pt x="97" y="143"/>
                  </a:moveTo>
                  <a:cubicBezTo>
                    <a:pt x="72" y="133"/>
                    <a:pt x="64" y="126"/>
                    <a:pt x="64" y="109"/>
                  </a:cubicBezTo>
                  <a:cubicBezTo>
                    <a:pt x="64" y="98"/>
                    <a:pt x="72" y="101"/>
                    <a:pt x="75" y="82"/>
                  </a:cubicBezTo>
                  <a:cubicBezTo>
                    <a:pt x="76" y="74"/>
                    <a:pt x="84" y="82"/>
                    <a:pt x="84" y="64"/>
                  </a:cubicBezTo>
                  <a:cubicBezTo>
                    <a:pt x="84" y="57"/>
                    <a:pt x="81" y="55"/>
                    <a:pt x="81" y="55"/>
                  </a:cubicBezTo>
                  <a:cubicBezTo>
                    <a:pt x="81" y="55"/>
                    <a:pt x="83" y="44"/>
                    <a:pt x="84" y="37"/>
                  </a:cubicBezTo>
                  <a:cubicBezTo>
                    <a:pt x="84" y="27"/>
                    <a:pt x="78" y="0"/>
                    <a:pt x="42" y="0"/>
                  </a:cubicBezTo>
                  <a:cubicBezTo>
                    <a:pt x="8" y="0"/>
                    <a:pt x="0" y="27"/>
                    <a:pt x="1" y="37"/>
                  </a:cubicBezTo>
                  <a:cubicBezTo>
                    <a:pt x="2" y="44"/>
                    <a:pt x="4" y="55"/>
                    <a:pt x="4" y="55"/>
                  </a:cubicBezTo>
                  <a:cubicBezTo>
                    <a:pt x="4" y="55"/>
                    <a:pt x="0" y="57"/>
                    <a:pt x="0" y="64"/>
                  </a:cubicBezTo>
                  <a:cubicBezTo>
                    <a:pt x="2" y="82"/>
                    <a:pt x="8" y="74"/>
                    <a:pt x="10" y="82"/>
                  </a:cubicBezTo>
                  <a:cubicBezTo>
                    <a:pt x="13" y="101"/>
                    <a:pt x="21" y="98"/>
                    <a:pt x="21" y="109"/>
                  </a:cubicBezTo>
                  <a:cubicBezTo>
                    <a:pt x="21" y="120"/>
                    <a:pt x="17" y="128"/>
                    <a:pt x="7" y="134"/>
                  </a:cubicBezTo>
                  <a:cubicBezTo>
                    <a:pt x="62" y="159"/>
                    <a:pt x="70" y="164"/>
                    <a:pt x="70" y="187"/>
                  </a:cubicBezTo>
                  <a:cubicBezTo>
                    <a:pt x="70" y="232"/>
                    <a:pt x="70" y="232"/>
                    <a:pt x="70" y="232"/>
                  </a:cubicBezTo>
                  <a:cubicBezTo>
                    <a:pt x="147" y="232"/>
                    <a:pt x="147" y="232"/>
                    <a:pt x="147" y="232"/>
                  </a:cubicBezTo>
                  <a:cubicBezTo>
                    <a:pt x="147" y="232"/>
                    <a:pt x="146" y="174"/>
                    <a:pt x="142" y="168"/>
                  </a:cubicBezTo>
                  <a:cubicBezTo>
                    <a:pt x="137" y="159"/>
                    <a:pt x="123" y="153"/>
                    <a:pt x="97" y="143"/>
                  </a:cubicBezTo>
                  <a:close/>
                </a:path>
              </a:pathLst>
            </a:custGeom>
            <a:grpFill/>
            <a:ln>
              <a:noFill/>
            </a:ln>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32" name="Freeform 7">
              <a:extLst>
                <a:ext uri="{FF2B5EF4-FFF2-40B4-BE49-F238E27FC236}">
                  <a16:creationId xmlns:a16="http://schemas.microsoft.com/office/drawing/2014/main" id="{DFEE2CA5-C0DA-40F3-A490-6E2D8308625B}"/>
                </a:ext>
              </a:extLst>
            </p:cNvPr>
            <p:cNvSpPr>
              <a:spLocks/>
            </p:cNvSpPr>
            <p:nvPr/>
          </p:nvSpPr>
          <p:spPr bwMode="gray">
            <a:xfrm>
              <a:off x="2938815" y="2407951"/>
              <a:ext cx="550861" cy="879475"/>
            </a:xfrm>
            <a:custGeom>
              <a:avLst/>
              <a:gdLst>
                <a:gd name="T0" fmla="*/ 50 w 146"/>
                <a:gd name="T1" fmla="*/ 143 h 232"/>
                <a:gd name="T2" fmla="*/ 83 w 146"/>
                <a:gd name="T3" fmla="*/ 109 h 232"/>
                <a:gd name="T4" fmla="*/ 72 w 146"/>
                <a:gd name="T5" fmla="*/ 82 h 232"/>
                <a:gd name="T6" fmla="*/ 62 w 146"/>
                <a:gd name="T7" fmla="*/ 64 h 232"/>
                <a:gd name="T8" fmla="*/ 66 w 146"/>
                <a:gd name="T9" fmla="*/ 55 h 232"/>
                <a:gd name="T10" fmla="*/ 63 w 146"/>
                <a:gd name="T11" fmla="*/ 37 h 232"/>
                <a:gd name="T12" fmla="*/ 104 w 146"/>
                <a:gd name="T13" fmla="*/ 0 h 232"/>
                <a:gd name="T14" fmla="*/ 146 w 146"/>
                <a:gd name="T15" fmla="*/ 37 h 232"/>
                <a:gd name="T16" fmla="*/ 142 w 146"/>
                <a:gd name="T17" fmla="*/ 55 h 232"/>
                <a:gd name="T18" fmla="*/ 146 w 146"/>
                <a:gd name="T19" fmla="*/ 64 h 232"/>
                <a:gd name="T20" fmla="*/ 137 w 146"/>
                <a:gd name="T21" fmla="*/ 82 h 232"/>
                <a:gd name="T22" fmla="*/ 126 w 146"/>
                <a:gd name="T23" fmla="*/ 109 h 232"/>
                <a:gd name="T24" fmla="*/ 140 w 146"/>
                <a:gd name="T25" fmla="*/ 134 h 232"/>
                <a:gd name="T26" fmla="*/ 77 w 146"/>
                <a:gd name="T27" fmla="*/ 187 h 232"/>
                <a:gd name="T28" fmla="*/ 77 w 146"/>
                <a:gd name="T29" fmla="*/ 232 h 232"/>
                <a:gd name="T30" fmla="*/ 0 w 146"/>
                <a:gd name="T31" fmla="*/ 232 h 232"/>
                <a:gd name="T32" fmla="*/ 5 w 146"/>
                <a:gd name="T33" fmla="*/ 168 h 232"/>
                <a:gd name="T34" fmla="*/ 50 w 146"/>
                <a:gd name="T35" fmla="*/ 1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232">
                  <a:moveTo>
                    <a:pt x="50" y="143"/>
                  </a:moveTo>
                  <a:cubicBezTo>
                    <a:pt x="75" y="133"/>
                    <a:pt x="83" y="126"/>
                    <a:pt x="83" y="109"/>
                  </a:cubicBezTo>
                  <a:cubicBezTo>
                    <a:pt x="83" y="98"/>
                    <a:pt x="75" y="101"/>
                    <a:pt x="72" y="82"/>
                  </a:cubicBezTo>
                  <a:cubicBezTo>
                    <a:pt x="70" y="74"/>
                    <a:pt x="63" y="82"/>
                    <a:pt x="62" y="64"/>
                  </a:cubicBezTo>
                  <a:cubicBezTo>
                    <a:pt x="62" y="57"/>
                    <a:pt x="66" y="55"/>
                    <a:pt x="66" y="55"/>
                  </a:cubicBezTo>
                  <a:cubicBezTo>
                    <a:pt x="66" y="55"/>
                    <a:pt x="64" y="44"/>
                    <a:pt x="63" y="37"/>
                  </a:cubicBezTo>
                  <a:cubicBezTo>
                    <a:pt x="62" y="27"/>
                    <a:pt x="69" y="0"/>
                    <a:pt x="104" y="0"/>
                  </a:cubicBezTo>
                  <a:cubicBezTo>
                    <a:pt x="139" y="0"/>
                    <a:pt x="146" y="27"/>
                    <a:pt x="146" y="37"/>
                  </a:cubicBezTo>
                  <a:cubicBezTo>
                    <a:pt x="145" y="44"/>
                    <a:pt x="142" y="55"/>
                    <a:pt x="142" y="55"/>
                  </a:cubicBezTo>
                  <a:cubicBezTo>
                    <a:pt x="142" y="55"/>
                    <a:pt x="146" y="57"/>
                    <a:pt x="146" y="64"/>
                  </a:cubicBezTo>
                  <a:cubicBezTo>
                    <a:pt x="145" y="82"/>
                    <a:pt x="138" y="74"/>
                    <a:pt x="137" y="82"/>
                  </a:cubicBezTo>
                  <a:cubicBezTo>
                    <a:pt x="134" y="101"/>
                    <a:pt x="126" y="98"/>
                    <a:pt x="126" y="109"/>
                  </a:cubicBezTo>
                  <a:cubicBezTo>
                    <a:pt x="126" y="120"/>
                    <a:pt x="130" y="128"/>
                    <a:pt x="140" y="134"/>
                  </a:cubicBezTo>
                  <a:cubicBezTo>
                    <a:pt x="85" y="159"/>
                    <a:pt x="77" y="164"/>
                    <a:pt x="77" y="187"/>
                  </a:cubicBezTo>
                  <a:cubicBezTo>
                    <a:pt x="77" y="232"/>
                    <a:pt x="77" y="232"/>
                    <a:pt x="77" y="232"/>
                  </a:cubicBezTo>
                  <a:cubicBezTo>
                    <a:pt x="0" y="232"/>
                    <a:pt x="0" y="232"/>
                    <a:pt x="0" y="232"/>
                  </a:cubicBezTo>
                  <a:cubicBezTo>
                    <a:pt x="0" y="232"/>
                    <a:pt x="1" y="174"/>
                    <a:pt x="5" y="168"/>
                  </a:cubicBezTo>
                  <a:cubicBezTo>
                    <a:pt x="10" y="159"/>
                    <a:pt x="24" y="153"/>
                    <a:pt x="50" y="143"/>
                  </a:cubicBezTo>
                  <a:close/>
                </a:path>
              </a:pathLst>
            </a:custGeom>
            <a:grpFill/>
            <a:ln>
              <a:noFill/>
            </a:ln>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grpSp>
      <p:grpSp>
        <p:nvGrpSpPr>
          <p:cNvPr id="14" name="Gruppieren 85">
            <a:extLst>
              <a:ext uri="{FF2B5EF4-FFF2-40B4-BE49-F238E27FC236}">
                <a16:creationId xmlns:a16="http://schemas.microsoft.com/office/drawing/2014/main" id="{4A1F088F-E3F1-4D81-AB24-ED88CE584D0D}"/>
              </a:ext>
            </a:extLst>
          </p:cNvPr>
          <p:cNvGrpSpPr/>
          <p:nvPr/>
        </p:nvGrpSpPr>
        <p:grpSpPr bwMode="gray">
          <a:xfrm>
            <a:off x="2257264" y="4133397"/>
            <a:ext cx="531968" cy="531974"/>
            <a:chOff x="1941299" y="1855839"/>
            <a:chExt cx="354686" cy="354691"/>
          </a:xfrm>
          <a:solidFill>
            <a:schemeClr val="accent6"/>
          </a:solidFill>
        </p:grpSpPr>
        <p:sp>
          <p:nvSpPr>
            <p:cNvPr id="28" name="Freeform 949">
              <a:extLst>
                <a:ext uri="{FF2B5EF4-FFF2-40B4-BE49-F238E27FC236}">
                  <a16:creationId xmlns:a16="http://schemas.microsoft.com/office/drawing/2014/main" id="{473814A7-02A0-43A4-BEE7-F6C88B35B4D7}"/>
                </a:ext>
              </a:extLst>
            </p:cNvPr>
            <p:cNvSpPr>
              <a:spLocks/>
            </p:cNvSpPr>
            <p:nvPr/>
          </p:nvSpPr>
          <p:spPr bwMode="gray">
            <a:xfrm>
              <a:off x="1941299" y="1982993"/>
              <a:ext cx="227538" cy="227537"/>
            </a:xfrm>
            <a:custGeom>
              <a:avLst/>
              <a:gdLst>
                <a:gd name="T0" fmla="*/ 23 w 142"/>
                <a:gd name="T1" fmla="*/ 142 h 142"/>
                <a:gd name="T2" fmla="*/ 15 w 142"/>
                <a:gd name="T3" fmla="*/ 135 h 142"/>
                <a:gd name="T4" fmla="*/ 28 w 142"/>
                <a:gd name="T5" fmla="*/ 122 h 142"/>
                <a:gd name="T6" fmla="*/ 49 w 142"/>
                <a:gd name="T7" fmla="*/ 101 h 142"/>
                <a:gd name="T8" fmla="*/ 65 w 142"/>
                <a:gd name="T9" fmla="*/ 92 h 142"/>
                <a:gd name="T10" fmla="*/ 74 w 142"/>
                <a:gd name="T11" fmla="*/ 80 h 142"/>
                <a:gd name="T12" fmla="*/ 64 w 142"/>
                <a:gd name="T13" fmla="*/ 69 h 142"/>
                <a:gd name="T14" fmla="*/ 51 w 142"/>
                <a:gd name="T15" fmla="*/ 77 h 142"/>
                <a:gd name="T16" fmla="*/ 42 w 142"/>
                <a:gd name="T17" fmla="*/ 94 h 142"/>
                <a:gd name="T18" fmla="*/ 10 w 142"/>
                <a:gd name="T19" fmla="*/ 126 h 142"/>
                <a:gd name="T20" fmla="*/ 8 w 142"/>
                <a:gd name="T21" fmla="*/ 128 h 142"/>
                <a:gd name="T22" fmla="*/ 1 w 142"/>
                <a:gd name="T23" fmla="*/ 121 h 142"/>
                <a:gd name="T24" fmla="*/ 1 w 142"/>
                <a:gd name="T25" fmla="*/ 119 h 142"/>
                <a:gd name="T26" fmla="*/ 32 w 142"/>
                <a:gd name="T27" fmla="*/ 42 h 142"/>
                <a:gd name="T28" fmla="*/ 34 w 142"/>
                <a:gd name="T29" fmla="*/ 39 h 142"/>
                <a:gd name="T30" fmla="*/ 104 w 142"/>
                <a:gd name="T31" fmla="*/ 1 h 142"/>
                <a:gd name="T32" fmla="*/ 107 w 142"/>
                <a:gd name="T33" fmla="*/ 2 h 142"/>
                <a:gd name="T34" fmla="*/ 141 w 142"/>
                <a:gd name="T35" fmla="*/ 35 h 142"/>
                <a:gd name="T36" fmla="*/ 142 w 142"/>
                <a:gd name="T37" fmla="*/ 39 h 142"/>
                <a:gd name="T38" fmla="*/ 104 w 142"/>
                <a:gd name="T39" fmla="*/ 108 h 142"/>
                <a:gd name="T40" fmla="*/ 101 w 142"/>
                <a:gd name="T41" fmla="*/ 111 h 142"/>
                <a:gd name="T42" fmla="*/ 37 w 142"/>
                <a:gd name="T43" fmla="*/ 134 h 142"/>
                <a:gd name="T44" fmla="*/ 23 w 142"/>
                <a:gd name="T45"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 h="142">
                  <a:moveTo>
                    <a:pt x="23" y="142"/>
                  </a:moveTo>
                  <a:cubicBezTo>
                    <a:pt x="20" y="140"/>
                    <a:pt x="18" y="138"/>
                    <a:pt x="15" y="135"/>
                  </a:cubicBezTo>
                  <a:cubicBezTo>
                    <a:pt x="19" y="131"/>
                    <a:pt x="23" y="126"/>
                    <a:pt x="28" y="122"/>
                  </a:cubicBezTo>
                  <a:cubicBezTo>
                    <a:pt x="35" y="115"/>
                    <a:pt x="42" y="108"/>
                    <a:pt x="49" y="101"/>
                  </a:cubicBezTo>
                  <a:cubicBezTo>
                    <a:pt x="53" y="96"/>
                    <a:pt x="58" y="93"/>
                    <a:pt x="65" y="92"/>
                  </a:cubicBezTo>
                  <a:cubicBezTo>
                    <a:pt x="71" y="91"/>
                    <a:pt x="75" y="85"/>
                    <a:pt x="74" y="80"/>
                  </a:cubicBezTo>
                  <a:cubicBezTo>
                    <a:pt x="74" y="74"/>
                    <a:pt x="70" y="69"/>
                    <a:pt x="64" y="69"/>
                  </a:cubicBezTo>
                  <a:cubicBezTo>
                    <a:pt x="58" y="68"/>
                    <a:pt x="52" y="72"/>
                    <a:pt x="51" y="77"/>
                  </a:cubicBezTo>
                  <a:cubicBezTo>
                    <a:pt x="50" y="84"/>
                    <a:pt x="46" y="89"/>
                    <a:pt x="42" y="94"/>
                  </a:cubicBezTo>
                  <a:cubicBezTo>
                    <a:pt x="31" y="105"/>
                    <a:pt x="20" y="115"/>
                    <a:pt x="10" y="126"/>
                  </a:cubicBezTo>
                  <a:cubicBezTo>
                    <a:pt x="9" y="126"/>
                    <a:pt x="9" y="127"/>
                    <a:pt x="8" y="128"/>
                  </a:cubicBezTo>
                  <a:cubicBezTo>
                    <a:pt x="5" y="126"/>
                    <a:pt x="3" y="123"/>
                    <a:pt x="1" y="121"/>
                  </a:cubicBezTo>
                  <a:cubicBezTo>
                    <a:pt x="0" y="120"/>
                    <a:pt x="1" y="119"/>
                    <a:pt x="1" y="119"/>
                  </a:cubicBezTo>
                  <a:cubicBezTo>
                    <a:pt x="15" y="95"/>
                    <a:pt x="25" y="68"/>
                    <a:pt x="32" y="42"/>
                  </a:cubicBezTo>
                  <a:cubicBezTo>
                    <a:pt x="33" y="41"/>
                    <a:pt x="33" y="40"/>
                    <a:pt x="34" y="39"/>
                  </a:cubicBezTo>
                  <a:cubicBezTo>
                    <a:pt x="57" y="26"/>
                    <a:pt x="81" y="14"/>
                    <a:pt x="104" y="1"/>
                  </a:cubicBezTo>
                  <a:cubicBezTo>
                    <a:pt x="105" y="0"/>
                    <a:pt x="106" y="0"/>
                    <a:pt x="107" y="2"/>
                  </a:cubicBezTo>
                  <a:cubicBezTo>
                    <a:pt x="119" y="13"/>
                    <a:pt x="130" y="24"/>
                    <a:pt x="141" y="35"/>
                  </a:cubicBezTo>
                  <a:cubicBezTo>
                    <a:pt x="142" y="37"/>
                    <a:pt x="142" y="37"/>
                    <a:pt x="142" y="39"/>
                  </a:cubicBezTo>
                  <a:cubicBezTo>
                    <a:pt x="129" y="62"/>
                    <a:pt x="116" y="85"/>
                    <a:pt x="104" y="108"/>
                  </a:cubicBezTo>
                  <a:cubicBezTo>
                    <a:pt x="103" y="109"/>
                    <a:pt x="102" y="110"/>
                    <a:pt x="101" y="111"/>
                  </a:cubicBezTo>
                  <a:cubicBezTo>
                    <a:pt x="79" y="117"/>
                    <a:pt x="57" y="124"/>
                    <a:pt x="37" y="134"/>
                  </a:cubicBezTo>
                  <a:cubicBezTo>
                    <a:pt x="32" y="137"/>
                    <a:pt x="27" y="140"/>
                    <a:pt x="23"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9" name="Freeform 950">
              <a:extLst>
                <a:ext uri="{FF2B5EF4-FFF2-40B4-BE49-F238E27FC236}">
                  <a16:creationId xmlns:a16="http://schemas.microsoft.com/office/drawing/2014/main" id="{D31B0539-328E-46D9-A52A-D36728461D35}"/>
                </a:ext>
              </a:extLst>
            </p:cNvPr>
            <p:cNvSpPr>
              <a:spLocks/>
            </p:cNvSpPr>
            <p:nvPr/>
          </p:nvSpPr>
          <p:spPr bwMode="gray">
            <a:xfrm>
              <a:off x="2126448" y="1855839"/>
              <a:ext cx="169537" cy="171769"/>
            </a:xfrm>
            <a:custGeom>
              <a:avLst/>
              <a:gdLst>
                <a:gd name="T0" fmla="*/ 53 w 107"/>
                <a:gd name="T1" fmla="*/ 107 h 107"/>
                <a:gd name="T2" fmla="*/ 24 w 107"/>
                <a:gd name="T3" fmla="*/ 77 h 107"/>
                <a:gd name="T4" fmla="*/ 1 w 107"/>
                <a:gd name="T5" fmla="*/ 55 h 107"/>
                <a:gd name="T6" fmla="*/ 1 w 107"/>
                <a:gd name="T7" fmla="*/ 52 h 107"/>
                <a:gd name="T8" fmla="*/ 28 w 107"/>
                <a:gd name="T9" fmla="*/ 0 h 107"/>
                <a:gd name="T10" fmla="*/ 28 w 107"/>
                <a:gd name="T11" fmla="*/ 0 h 107"/>
                <a:gd name="T12" fmla="*/ 107 w 107"/>
                <a:gd name="T13" fmla="*/ 79 h 107"/>
                <a:gd name="T14" fmla="*/ 53 w 10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53" y="107"/>
                  </a:moveTo>
                  <a:cubicBezTo>
                    <a:pt x="43" y="97"/>
                    <a:pt x="34" y="87"/>
                    <a:pt x="24" y="77"/>
                  </a:cubicBezTo>
                  <a:cubicBezTo>
                    <a:pt x="16" y="70"/>
                    <a:pt x="9" y="62"/>
                    <a:pt x="1" y="55"/>
                  </a:cubicBezTo>
                  <a:cubicBezTo>
                    <a:pt x="0" y="54"/>
                    <a:pt x="0" y="53"/>
                    <a:pt x="1" y="52"/>
                  </a:cubicBezTo>
                  <a:cubicBezTo>
                    <a:pt x="10" y="34"/>
                    <a:pt x="19" y="17"/>
                    <a:pt x="28" y="0"/>
                  </a:cubicBezTo>
                  <a:cubicBezTo>
                    <a:pt x="28" y="0"/>
                    <a:pt x="28" y="0"/>
                    <a:pt x="28" y="0"/>
                  </a:cubicBezTo>
                  <a:cubicBezTo>
                    <a:pt x="55" y="26"/>
                    <a:pt x="81" y="52"/>
                    <a:pt x="107" y="79"/>
                  </a:cubicBezTo>
                  <a:cubicBezTo>
                    <a:pt x="90" y="88"/>
                    <a:pt x="72" y="97"/>
                    <a:pt x="53"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grpSp>
      <p:grpSp>
        <p:nvGrpSpPr>
          <p:cNvPr id="15" name="Gruppieren 88">
            <a:extLst>
              <a:ext uri="{FF2B5EF4-FFF2-40B4-BE49-F238E27FC236}">
                <a16:creationId xmlns:a16="http://schemas.microsoft.com/office/drawing/2014/main" id="{77D9E16B-F4CB-4C3F-99DB-5B4AD52F0C1A}"/>
              </a:ext>
            </a:extLst>
          </p:cNvPr>
          <p:cNvGrpSpPr/>
          <p:nvPr/>
        </p:nvGrpSpPr>
        <p:grpSpPr bwMode="gray">
          <a:xfrm>
            <a:off x="3606026" y="3585320"/>
            <a:ext cx="483154" cy="483144"/>
            <a:chOff x="-1772768" y="3983974"/>
            <a:chExt cx="354694" cy="354687"/>
          </a:xfrm>
          <a:solidFill>
            <a:schemeClr val="accent6"/>
          </a:solidFill>
        </p:grpSpPr>
        <p:sp>
          <p:nvSpPr>
            <p:cNvPr id="19" name="Freeform 1082">
              <a:extLst>
                <a:ext uri="{FF2B5EF4-FFF2-40B4-BE49-F238E27FC236}">
                  <a16:creationId xmlns:a16="http://schemas.microsoft.com/office/drawing/2014/main" id="{D804B6DB-D3F9-433F-B491-CAFDA349160C}"/>
                </a:ext>
              </a:extLst>
            </p:cNvPr>
            <p:cNvSpPr>
              <a:spLocks/>
            </p:cNvSpPr>
            <p:nvPr/>
          </p:nvSpPr>
          <p:spPr bwMode="gray">
            <a:xfrm>
              <a:off x="-1705842" y="4070966"/>
              <a:ext cx="223076" cy="178460"/>
            </a:xfrm>
            <a:custGeom>
              <a:avLst/>
              <a:gdLst>
                <a:gd name="T0" fmla="*/ 0 w 141"/>
                <a:gd name="T1" fmla="*/ 61 h 112"/>
                <a:gd name="T2" fmla="*/ 22 w 141"/>
                <a:gd name="T3" fmla="*/ 39 h 112"/>
                <a:gd name="T4" fmla="*/ 51 w 141"/>
                <a:gd name="T5" fmla="*/ 68 h 112"/>
                <a:gd name="T6" fmla="*/ 119 w 141"/>
                <a:gd name="T7" fmla="*/ 0 h 112"/>
                <a:gd name="T8" fmla="*/ 141 w 141"/>
                <a:gd name="T9" fmla="*/ 22 h 112"/>
                <a:gd name="T10" fmla="*/ 51 w 141"/>
                <a:gd name="T11" fmla="*/ 112 h 112"/>
                <a:gd name="T12" fmla="*/ 0 w 141"/>
                <a:gd name="T13" fmla="*/ 61 h 112"/>
              </a:gdLst>
              <a:ahLst/>
              <a:cxnLst>
                <a:cxn ang="0">
                  <a:pos x="T0" y="T1"/>
                </a:cxn>
                <a:cxn ang="0">
                  <a:pos x="T2" y="T3"/>
                </a:cxn>
                <a:cxn ang="0">
                  <a:pos x="T4" y="T5"/>
                </a:cxn>
                <a:cxn ang="0">
                  <a:pos x="T6" y="T7"/>
                </a:cxn>
                <a:cxn ang="0">
                  <a:pos x="T8" y="T9"/>
                </a:cxn>
                <a:cxn ang="0">
                  <a:pos x="T10" y="T11"/>
                </a:cxn>
                <a:cxn ang="0">
                  <a:pos x="T12" y="T13"/>
                </a:cxn>
              </a:cxnLst>
              <a:rect l="0" t="0" r="r" b="b"/>
              <a:pathLst>
                <a:path w="141" h="112">
                  <a:moveTo>
                    <a:pt x="0" y="61"/>
                  </a:moveTo>
                  <a:cubicBezTo>
                    <a:pt x="7" y="54"/>
                    <a:pt x="14" y="46"/>
                    <a:pt x="22" y="39"/>
                  </a:cubicBezTo>
                  <a:cubicBezTo>
                    <a:pt x="31" y="49"/>
                    <a:pt x="41" y="59"/>
                    <a:pt x="51" y="68"/>
                  </a:cubicBezTo>
                  <a:cubicBezTo>
                    <a:pt x="74" y="45"/>
                    <a:pt x="97" y="22"/>
                    <a:pt x="119" y="0"/>
                  </a:cubicBezTo>
                  <a:cubicBezTo>
                    <a:pt x="127" y="7"/>
                    <a:pt x="134" y="15"/>
                    <a:pt x="141" y="22"/>
                  </a:cubicBezTo>
                  <a:cubicBezTo>
                    <a:pt x="111" y="52"/>
                    <a:pt x="81" y="82"/>
                    <a:pt x="51" y="112"/>
                  </a:cubicBezTo>
                  <a:cubicBezTo>
                    <a:pt x="34" y="95"/>
                    <a:pt x="17" y="78"/>
                    <a:pt x="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0" name="Freeform 1083">
              <a:extLst>
                <a:ext uri="{FF2B5EF4-FFF2-40B4-BE49-F238E27FC236}">
                  <a16:creationId xmlns:a16="http://schemas.microsoft.com/office/drawing/2014/main" id="{B6D13A6A-39D7-49B8-ADF1-9BCE92EC1B46}"/>
                </a:ext>
              </a:extLst>
            </p:cNvPr>
            <p:cNvSpPr>
              <a:spLocks/>
            </p:cNvSpPr>
            <p:nvPr/>
          </p:nvSpPr>
          <p:spPr bwMode="gray">
            <a:xfrm>
              <a:off x="-1772766" y="4242735"/>
              <a:ext cx="95923" cy="95921"/>
            </a:xfrm>
            <a:custGeom>
              <a:avLst/>
              <a:gdLst>
                <a:gd name="T0" fmla="*/ 26 w 60"/>
                <a:gd name="T1" fmla="*/ 35 h 60"/>
                <a:gd name="T2" fmla="*/ 60 w 60"/>
                <a:gd name="T3" fmla="*/ 35 h 60"/>
                <a:gd name="T4" fmla="*/ 60 w 60"/>
                <a:gd name="T5" fmla="*/ 60 h 60"/>
                <a:gd name="T6" fmla="*/ 0 w 60"/>
                <a:gd name="T7" fmla="*/ 60 h 60"/>
                <a:gd name="T8" fmla="*/ 0 w 60"/>
                <a:gd name="T9" fmla="*/ 0 h 60"/>
                <a:gd name="T10" fmla="*/ 26 w 60"/>
                <a:gd name="T11" fmla="*/ 0 h 60"/>
                <a:gd name="T12" fmla="*/ 26 w 60"/>
                <a:gd name="T13" fmla="*/ 35 h 60"/>
              </a:gdLst>
              <a:ahLst/>
              <a:cxnLst>
                <a:cxn ang="0">
                  <a:pos x="T0" y="T1"/>
                </a:cxn>
                <a:cxn ang="0">
                  <a:pos x="T2" y="T3"/>
                </a:cxn>
                <a:cxn ang="0">
                  <a:pos x="T4" y="T5"/>
                </a:cxn>
                <a:cxn ang="0">
                  <a:pos x="T6" y="T7"/>
                </a:cxn>
                <a:cxn ang="0">
                  <a:pos x="T8" y="T9"/>
                </a:cxn>
                <a:cxn ang="0">
                  <a:pos x="T10" y="T11"/>
                </a:cxn>
                <a:cxn ang="0">
                  <a:pos x="T12" y="T13"/>
                </a:cxn>
              </a:cxnLst>
              <a:rect l="0" t="0" r="r" b="b"/>
              <a:pathLst>
                <a:path w="60" h="60">
                  <a:moveTo>
                    <a:pt x="26" y="35"/>
                  </a:moveTo>
                  <a:cubicBezTo>
                    <a:pt x="37" y="35"/>
                    <a:pt x="48" y="35"/>
                    <a:pt x="60" y="35"/>
                  </a:cubicBezTo>
                  <a:cubicBezTo>
                    <a:pt x="60" y="43"/>
                    <a:pt x="60" y="51"/>
                    <a:pt x="60" y="60"/>
                  </a:cubicBezTo>
                  <a:cubicBezTo>
                    <a:pt x="40" y="60"/>
                    <a:pt x="20" y="60"/>
                    <a:pt x="0" y="60"/>
                  </a:cubicBezTo>
                  <a:cubicBezTo>
                    <a:pt x="0" y="40"/>
                    <a:pt x="0" y="20"/>
                    <a:pt x="0" y="0"/>
                  </a:cubicBezTo>
                  <a:cubicBezTo>
                    <a:pt x="9" y="0"/>
                    <a:pt x="17" y="0"/>
                    <a:pt x="26" y="0"/>
                  </a:cubicBezTo>
                  <a:cubicBezTo>
                    <a:pt x="26" y="12"/>
                    <a:pt x="26" y="23"/>
                    <a:pt x="2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1" name="Freeform 1084">
              <a:extLst>
                <a:ext uri="{FF2B5EF4-FFF2-40B4-BE49-F238E27FC236}">
                  <a16:creationId xmlns:a16="http://schemas.microsoft.com/office/drawing/2014/main" id="{4CE02CB2-0E73-4A92-8FC3-06748EE5055E}"/>
                </a:ext>
              </a:extLst>
            </p:cNvPr>
            <p:cNvSpPr>
              <a:spLocks/>
            </p:cNvSpPr>
            <p:nvPr/>
          </p:nvSpPr>
          <p:spPr bwMode="gray">
            <a:xfrm>
              <a:off x="-1513997" y="4242735"/>
              <a:ext cx="95923" cy="95921"/>
            </a:xfrm>
            <a:custGeom>
              <a:avLst/>
              <a:gdLst>
                <a:gd name="T0" fmla="*/ 0 w 60"/>
                <a:gd name="T1" fmla="*/ 35 h 60"/>
                <a:gd name="T2" fmla="*/ 34 w 60"/>
                <a:gd name="T3" fmla="*/ 35 h 60"/>
                <a:gd name="T4" fmla="*/ 34 w 60"/>
                <a:gd name="T5" fmla="*/ 0 h 60"/>
                <a:gd name="T6" fmla="*/ 60 w 60"/>
                <a:gd name="T7" fmla="*/ 0 h 60"/>
                <a:gd name="T8" fmla="*/ 60 w 60"/>
                <a:gd name="T9" fmla="*/ 60 h 60"/>
                <a:gd name="T10" fmla="*/ 0 w 60"/>
                <a:gd name="T11" fmla="*/ 60 h 60"/>
                <a:gd name="T12" fmla="*/ 0 w 60"/>
                <a:gd name="T13" fmla="*/ 35 h 60"/>
              </a:gdLst>
              <a:ahLst/>
              <a:cxnLst>
                <a:cxn ang="0">
                  <a:pos x="T0" y="T1"/>
                </a:cxn>
                <a:cxn ang="0">
                  <a:pos x="T2" y="T3"/>
                </a:cxn>
                <a:cxn ang="0">
                  <a:pos x="T4" y="T5"/>
                </a:cxn>
                <a:cxn ang="0">
                  <a:pos x="T6" y="T7"/>
                </a:cxn>
                <a:cxn ang="0">
                  <a:pos x="T8" y="T9"/>
                </a:cxn>
                <a:cxn ang="0">
                  <a:pos x="T10" y="T11"/>
                </a:cxn>
                <a:cxn ang="0">
                  <a:pos x="T12" y="T13"/>
                </a:cxn>
              </a:cxnLst>
              <a:rect l="0" t="0" r="r" b="b"/>
              <a:pathLst>
                <a:path w="60" h="60">
                  <a:moveTo>
                    <a:pt x="0" y="35"/>
                  </a:moveTo>
                  <a:cubicBezTo>
                    <a:pt x="12" y="35"/>
                    <a:pt x="23" y="35"/>
                    <a:pt x="34" y="35"/>
                  </a:cubicBezTo>
                  <a:cubicBezTo>
                    <a:pt x="34" y="23"/>
                    <a:pt x="34" y="12"/>
                    <a:pt x="34" y="0"/>
                  </a:cubicBezTo>
                  <a:cubicBezTo>
                    <a:pt x="43" y="0"/>
                    <a:pt x="51" y="0"/>
                    <a:pt x="60" y="0"/>
                  </a:cubicBezTo>
                  <a:cubicBezTo>
                    <a:pt x="60" y="20"/>
                    <a:pt x="60" y="40"/>
                    <a:pt x="60" y="60"/>
                  </a:cubicBezTo>
                  <a:cubicBezTo>
                    <a:pt x="40" y="60"/>
                    <a:pt x="20" y="60"/>
                    <a:pt x="0" y="60"/>
                  </a:cubicBezTo>
                  <a:cubicBezTo>
                    <a:pt x="0" y="52"/>
                    <a:pt x="0" y="43"/>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2" name="Freeform 1085">
              <a:extLst>
                <a:ext uri="{FF2B5EF4-FFF2-40B4-BE49-F238E27FC236}">
                  <a16:creationId xmlns:a16="http://schemas.microsoft.com/office/drawing/2014/main" id="{C69E6A2E-038B-4E05-909B-2BCFEF58D23A}"/>
                </a:ext>
              </a:extLst>
            </p:cNvPr>
            <p:cNvSpPr>
              <a:spLocks/>
            </p:cNvSpPr>
            <p:nvPr/>
          </p:nvSpPr>
          <p:spPr bwMode="gray">
            <a:xfrm>
              <a:off x="-1772767" y="3983974"/>
              <a:ext cx="95923" cy="93692"/>
            </a:xfrm>
            <a:custGeom>
              <a:avLst/>
              <a:gdLst>
                <a:gd name="T0" fmla="*/ 25 w 59"/>
                <a:gd name="T1" fmla="*/ 59 h 59"/>
                <a:gd name="T2" fmla="*/ 0 w 59"/>
                <a:gd name="T3" fmla="*/ 59 h 59"/>
                <a:gd name="T4" fmla="*/ 0 w 59"/>
                <a:gd name="T5" fmla="*/ 0 h 59"/>
                <a:gd name="T6" fmla="*/ 59 w 59"/>
                <a:gd name="T7" fmla="*/ 0 h 59"/>
                <a:gd name="T8" fmla="*/ 59 w 59"/>
                <a:gd name="T9" fmla="*/ 25 h 59"/>
                <a:gd name="T10" fmla="*/ 25 w 59"/>
                <a:gd name="T11" fmla="*/ 25 h 59"/>
                <a:gd name="T12" fmla="*/ 25 w 59"/>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59" h="59">
                  <a:moveTo>
                    <a:pt x="25" y="59"/>
                  </a:moveTo>
                  <a:cubicBezTo>
                    <a:pt x="16" y="59"/>
                    <a:pt x="8" y="59"/>
                    <a:pt x="0" y="59"/>
                  </a:cubicBezTo>
                  <a:cubicBezTo>
                    <a:pt x="0" y="39"/>
                    <a:pt x="0" y="20"/>
                    <a:pt x="0" y="0"/>
                  </a:cubicBezTo>
                  <a:cubicBezTo>
                    <a:pt x="19" y="0"/>
                    <a:pt x="39" y="0"/>
                    <a:pt x="59" y="0"/>
                  </a:cubicBezTo>
                  <a:cubicBezTo>
                    <a:pt x="59" y="8"/>
                    <a:pt x="59" y="16"/>
                    <a:pt x="59" y="25"/>
                  </a:cubicBezTo>
                  <a:cubicBezTo>
                    <a:pt x="48" y="25"/>
                    <a:pt x="36" y="25"/>
                    <a:pt x="25" y="25"/>
                  </a:cubicBezTo>
                  <a:cubicBezTo>
                    <a:pt x="25" y="36"/>
                    <a:pt x="25" y="48"/>
                    <a:pt x="25"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3" name="Freeform 1086">
              <a:extLst>
                <a:ext uri="{FF2B5EF4-FFF2-40B4-BE49-F238E27FC236}">
                  <a16:creationId xmlns:a16="http://schemas.microsoft.com/office/drawing/2014/main" id="{6DD50B49-2E6C-421A-B07F-83188B7AC1D5}"/>
                </a:ext>
              </a:extLst>
            </p:cNvPr>
            <p:cNvSpPr>
              <a:spLocks/>
            </p:cNvSpPr>
            <p:nvPr/>
          </p:nvSpPr>
          <p:spPr bwMode="gray">
            <a:xfrm>
              <a:off x="-1513999" y="3983977"/>
              <a:ext cx="95923" cy="93692"/>
            </a:xfrm>
            <a:custGeom>
              <a:avLst/>
              <a:gdLst>
                <a:gd name="T0" fmla="*/ 34 w 60"/>
                <a:gd name="T1" fmla="*/ 25 h 59"/>
                <a:gd name="T2" fmla="*/ 0 w 60"/>
                <a:gd name="T3" fmla="*/ 25 h 59"/>
                <a:gd name="T4" fmla="*/ 0 w 60"/>
                <a:gd name="T5" fmla="*/ 0 h 59"/>
                <a:gd name="T6" fmla="*/ 60 w 60"/>
                <a:gd name="T7" fmla="*/ 0 h 59"/>
                <a:gd name="T8" fmla="*/ 60 w 60"/>
                <a:gd name="T9" fmla="*/ 59 h 59"/>
                <a:gd name="T10" fmla="*/ 34 w 60"/>
                <a:gd name="T11" fmla="*/ 59 h 59"/>
                <a:gd name="T12" fmla="*/ 34 w 60"/>
                <a:gd name="T13" fmla="*/ 25 h 59"/>
              </a:gdLst>
              <a:ahLst/>
              <a:cxnLst>
                <a:cxn ang="0">
                  <a:pos x="T0" y="T1"/>
                </a:cxn>
                <a:cxn ang="0">
                  <a:pos x="T2" y="T3"/>
                </a:cxn>
                <a:cxn ang="0">
                  <a:pos x="T4" y="T5"/>
                </a:cxn>
                <a:cxn ang="0">
                  <a:pos x="T6" y="T7"/>
                </a:cxn>
                <a:cxn ang="0">
                  <a:pos x="T8" y="T9"/>
                </a:cxn>
                <a:cxn ang="0">
                  <a:pos x="T10" y="T11"/>
                </a:cxn>
                <a:cxn ang="0">
                  <a:pos x="T12" y="T13"/>
                </a:cxn>
              </a:cxnLst>
              <a:rect l="0" t="0" r="r" b="b"/>
              <a:pathLst>
                <a:path w="60" h="59">
                  <a:moveTo>
                    <a:pt x="34" y="25"/>
                  </a:moveTo>
                  <a:cubicBezTo>
                    <a:pt x="23" y="25"/>
                    <a:pt x="12" y="25"/>
                    <a:pt x="0" y="25"/>
                  </a:cubicBezTo>
                  <a:cubicBezTo>
                    <a:pt x="0" y="17"/>
                    <a:pt x="0" y="8"/>
                    <a:pt x="0" y="0"/>
                  </a:cubicBezTo>
                  <a:cubicBezTo>
                    <a:pt x="20" y="0"/>
                    <a:pt x="40" y="0"/>
                    <a:pt x="60" y="0"/>
                  </a:cubicBezTo>
                  <a:cubicBezTo>
                    <a:pt x="60" y="20"/>
                    <a:pt x="60" y="39"/>
                    <a:pt x="60" y="59"/>
                  </a:cubicBezTo>
                  <a:cubicBezTo>
                    <a:pt x="51" y="59"/>
                    <a:pt x="43" y="59"/>
                    <a:pt x="34" y="59"/>
                  </a:cubicBezTo>
                  <a:cubicBezTo>
                    <a:pt x="34" y="48"/>
                    <a:pt x="34" y="37"/>
                    <a:pt x="3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4" name="Freeform 1087">
              <a:extLst>
                <a:ext uri="{FF2B5EF4-FFF2-40B4-BE49-F238E27FC236}">
                  <a16:creationId xmlns:a16="http://schemas.microsoft.com/office/drawing/2014/main" id="{A796DA43-D6A6-4B14-A576-8760C2D81F9E}"/>
                </a:ext>
              </a:extLst>
            </p:cNvPr>
            <p:cNvSpPr>
              <a:spLocks/>
            </p:cNvSpPr>
            <p:nvPr/>
          </p:nvSpPr>
          <p:spPr bwMode="gray">
            <a:xfrm>
              <a:off x="-1636692" y="3983979"/>
              <a:ext cx="80308" cy="40154"/>
            </a:xfrm>
            <a:custGeom>
              <a:avLst/>
              <a:gdLst>
                <a:gd name="T0" fmla="*/ 0 w 51"/>
                <a:gd name="T1" fmla="*/ 25 h 25"/>
                <a:gd name="T2" fmla="*/ 0 w 51"/>
                <a:gd name="T3" fmla="*/ 0 h 25"/>
                <a:gd name="T4" fmla="*/ 51 w 51"/>
                <a:gd name="T5" fmla="*/ 0 h 25"/>
                <a:gd name="T6" fmla="*/ 51 w 51"/>
                <a:gd name="T7" fmla="*/ 25 h 25"/>
                <a:gd name="T8" fmla="*/ 0 w 51"/>
                <a:gd name="T9" fmla="*/ 25 h 25"/>
              </a:gdLst>
              <a:ahLst/>
              <a:cxnLst>
                <a:cxn ang="0">
                  <a:pos x="T0" y="T1"/>
                </a:cxn>
                <a:cxn ang="0">
                  <a:pos x="T2" y="T3"/>
                </a:cxn>
                <a:cxn ang="0">
                  <a:pos x="T4" y="T5"/>
                </a:cxn>
                <a:cxn ang="0">
                  <a:pos x="T6" y="T7"/>
                </a:cxn>
                <a:cxn ang="0">
                  <a:pos x="T8" y="T9"/>
                </a:cxn>
              </a:cxnLst>
              <a:rect l="0" t="0" r="r" b="b"/>
              <a:pathLst>
                <a:path w="51" h="25">
                  <a:moveTo>
                    <a:pt x="0" y="25"/>
                  </a:moveTo>
                  <a:cubicBezTo>
                    <a:pt x="0" y="16"/>
                    <a:pt x="0" y="8"/>
                    <a:pt x="0" y="0"/>
                  </a:cubicBezTo>
                  <a:cubicBezTo>
                    <a:pt x="17" y="0"/>
                    <a:pt x="34" y="0"/>
                    <a:pt x="51" y="0"/>
                  </a:cubicBezTo>
                  <a:cubicBezTo>
                    <a:pt x="51" y="8"/>
                    <a:pt x="51" y="16"/>
                    <a:pt x="51" y="25"/>
                  </a:cubicBezTo>
                  <a:cubicBezTo>
                    <a:pt x="34" y="25"/>
                    <a:pt x="17" y="25"/>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5" name="Freeform 1088">
              <a:extLst>
                <a:ext uri="{FF2B5EF4-FFF2-40B4-BE49-F238E27FC236}">
                  <a16:creationId xmlns:a16="http://schemas.microsoft.com/office/drawing/2014/main" id="{7ACFAEDC-A13D-4511-BA51-625EEE503655}"/>
                </a:ext>
              </a:extLst>
            </p:cNvPr>
            <p:cNvSpPr>
              <a:spLocks/>
            </p:cNvSpPr>
            <p:nvPr/>
          </p:nvSpPr>
          <p:spPr bwMode="gray">
            <a:xfrm>
              <a:off x="-1636692" y="4298507"/>
              <a:ext cx="80308" cy="40154"/>
            </a:xfrm>
            <a:custGeom>
              <a:avLst/>
              <a:gdLst>
                <a:gd name="T0" fmla="*/ 0 w 51"/>
                <a:gd name="T1" fmla="*/ 25 h 25"/>
                <a:gd name="T2" fmla="*/ 0 w 51"/>
                <a:gd name="T3" fmla="*/ 0 h 25"/>
                <a:gd name="T4" fmla="*/ 51 w 51"/>
                <a:gd name="T5" fmla="*/ 0 h 25"/>
                <a:gd name="T6" fmla="*/ 51 w 51"/>
                <a:gd name="T7" fmla="*/ 25 h 25"/>
                <a:gd name="T8" fmla="*/ 0 w 51"/>
                <a:gd name="T9" fmla="*/ 25 h 25"/>
              </a:gdLst>
              <a:ahLst/>
              <a:cxnLst>
                <a:cxn ang="0">
                  <a:pos x="T0" y="T1"/>
                </a:cxn>
                <a:cxn ang="0">
                  <a:pos x="T2" y="T3"/>
                </a:cxn>
                <a:cxn ang="0">
                  <a:pos x="T4" y="T5"/>
                </a:cxn>
                <a:cxn ang="0">
                  <a:pos x="T6" y="T7"/>
                </a:cxn>
                <a:cxn ang="0">
                  <a:pos x="T8" y="T9"/>
                </a:cxn>
              </a:cxnLst>
              <a:rect l="0" t="0" r="r" b="b"/>
              <a:pathLst>
                <a:path w="51" h="25">
                  <a:moveTo>
                    <a:pt x="0" y="25"/>
                  </a:moveTo>
                  <a:cubicBezTo>
                    <a:pt x="0" y="16"/>
                    <a:pt x="0" y="8"/>
                    <a:pt x="0" y="0"/>
                  </a:cubicBezTo>
                  <a:cubicBezTo>
                    <a:pt x="17" y="0"/>
                    <a:pt x="34" y="0"/>
                    <a:pt x="51" y="0"/>
                  </a:cubicBezTo>
                  <a:cubicBezTo>
                    <a:pt x="51" y="8"/>
                    <a:pt x="51" y="16"/>
                    <a:pt x="51" y="25"/>
                  </a:cubicBezTo>
                  <a:cubicBezTo>
                    <a:pt x="34" y="25"/>
                    <a:pt x="17" y="25"/>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6" name="Freeform 1089">
              <a:extLst>
                <a:ext uri="{FF2B5EF4-FFF2-40B4-BE49-F238E27FC236}">
                  <a16:creationId xmlns:a16="http://schemas.microsoft.com/office/drawing/2014/main" id="{3FD9E7AE-CE9C-43D4-BB73-4AA392F4DBDA}"/>
                </a:ext>
              </a:extLst>
            </p:cNvPr>
            <p:cNvSpPr>
              <a:spLocks/>
            </p:cNvSpPr>
            <p:nvPr/>
          </p:nvSpPr>
          <p:spPr bwMode="gray">
            <a:xfrm>
              <a:off x="-1772768" y="4120038"/>
              <a:ext cx="40154" cy="82537"/>
            </a:xfrm>
            <a:custGeom>
              <a:avLst/>
              <a:gdLst>
                <a:gd name="T0" fmla="*/ 0 w 25"/>
                <a:gd name="T1" fmla="*/ 0 h 52"/>
                <a:gd name="T2" fmla="*/ 25 w 25"/>
                <a:gd name="T3" fmla="*/ 0 h 52"/>
                <a:gd name="T4" fmla="*/ 25 w 25"/>
                <a:gd name="T5" fmla="*/ 52 h 52"/>
                <a:gd name="T6" fmla="*/ 0 w 25"/>
                <a:gd name="T7" fmla="*/ 52 h 52"/>
                <a:gd name="T8" fmla="*/ 0 w 25"/>
                <a:gd name="T9" fmla="*/ 0 h 52"/>
              </a:gdLst>
              <a:ahLst/>
              <a:cxnLst>
                <a:cxn ang="0">
                  <a:pos x="T0" y="T1"/>
                </a:cxn>
                <a:cxn ang="0">
                  <a:pos x="T2" y="T3"/>
                </a:cxn>
                <a:cxn ang="0">
                  <a:pos x="T4" y="T5"/>
                </a:cxn>
                <a:cxn ang="0">
                  <a:pos x="T6" y="T7"/>
                </a:cxn>
                <a:cxn ang="0">
                  <a:pos x="T8" y="T9"/>
                </a:cxn>
              </a:cxnLst>
              <a:rect l="0" t="0" r="r" b="b"/>
              <a:pathLst>
                <a:path w="25" h="52">
                  <a:moveTo>
                    <a:pt x="0" y="0"/>
                  </a:moveTo>
                  <a:cubicBezTo>
                    <a:pt x="9" y="0"/>
                    <a:pt x="17" y="0"/>
                    <a:pt x="25" y="0"/>
                  </a:cubicBezTo>
                  <a:cubicBezTo>
                    <a:pt x="25" y="17"/>
                    <a:pt x="25" y="34"/>
                    <a:pt x="25" y="52"/>
                  </a:cubicBezTo>
                  <a:cubicBezTo>
                    <a:pt x="17" y="52"/>
                    <a:pt x="9" y="52"/>
                    <a:pt x="0" y="52"/>
                  </a:cubicBezTo>
                  <a:cubicBezTo>
                    <a:pt x="0" y="34"/>
                    <a:pt x="0" y="1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27" name="Freeform 1090">
              <a:extLst>
                <a:ext uri="{FF2B5EF4-FFF2-40B4-BE49-F238E27FC236}">
                  <a16:creationId xmlns:a16="http://schemas.microsoft.com/office/drawing/2014/main" id="{DF0B8468-3F03-4879-8077-213429D7E7F3}"/>
                </a:ext>
              </a:extLst>
            </p:cNvPr>
            <p:cNvSpPr>
              <a:spLocks/>
            </p:cNvSpPr>
            <p:nvPr/>
          </p:nvSpPr>
          <p:spPr bwMode="gray">
            <a:xfrm>
              <a:off x="-1460450" y="4120052"/>
              <a:ext cx="40154" cy="82537"/>
            </a:xfrm>
            <a:custGeom>
              <a:avLst/>
              <a:gdLst>
                <a:gd name="T0" fmla="*/ 0 w 25"/>
                <a:gd name="T1" fmla="*/ 0 h 52"/>
                <a:gd name="T2" fmla="*/ 25 w 25"/>
                <a:gd name="T3" fmla="*/ 0 h 52"/>
                <a:gd name="T4" fmla="*/ 25 w 25"/>
                <a:gd name="T5" fmla="*/ 52 h 52"/>
                <a:gd name="T6" fmla="*/ 0 w 25"/>
                <a:gd name="T7" fmla="*/ 52 h 52"/>
                <a:gd name="T8" fmla="*/ 0 w 25"/>
                <a:gd name="T9" fmla="*/ 0 h 52"/>
              </a:gdLst>
              <a:ahLst/>
              <a:cxnLst>
                <a:cxn ang="0">
                  <a:pos x="T0" y="T1"/>
                </a:cxn>
                <a:cxn ang="0">
                  <a:pos x="T2" y="T3"/>
                </a:cxn>
                <a:cxn ang="0">
                  <a:pos x="T4" y="T5"/>
                </a:cxn>
                <a:cxn ang="0">
                  <a:pos x="T6" y="T7"/>
                </a:cxn>
                <a:cxn ang="0">
                  <a:pos x="T8" y="T9"/>
                </a:cxn>
              </a:cxnLst>
              <a:rect l="0" t="0" r="r" b="b"/>
              <a:pathLst>
                <a:path w="25" h="52">
                  <a:moveTo>
                    <a:pt x="0" y="0"/>
                  </a:moveTo>
                  <a:cubicBezTo>
                    <a:pt x="9" y="0"/>
                    <a:pt x="17" y="0"/>
                    <a:pt x="25" y="0"/>
                  </a:cubicBezTo>
                  <a:cubicBezTo>
                    <a:pt x="25" y="17"/>
                    <a:pt x="25" y="34"/>
                    <a:pt x="25" y="52"/>
                  </a:cubicBezTo>
                  <a:cubicBezTo>
                    <a:pt x="17" y="52"/>
                    <a:pt x="9" y="52"/>
                    <a:pt x="0" y="52"/>
                  </a:cubicBezTo>
                  <a:cubicBezTo>
                    <a:pt x="0" y="34"/>
                    <a:pt x="0" y="1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grpSp>
      <p:grpSp>
        <p:nvGrpSpPr>
          <p:cNvPr id="16" name="Gruppieren 105">
            <a:extLst>
              <a:ext uri="{FF2B5EF4-FFF2-40B4-BE49-F238E27FC236}">
                <a16:creationId xmlns:a16="http://schemas.microsoft.com/office/drawing/2014/main" id="{F460A2F9-977A-43ED-94B0-1DE725CBF6BC}"/>
              </a:ext>
            </a:extLst>
          </p:cNvPr>
          <p:cNvGrpSpPr/>
          <p:nvPr/>
        </p:nvGrpSpPr>
        <p:grpSpPr bwMode="gray">
          <a:xfrm>
            <a:off x="4766440" y="2944683"/>
            <a:ext cx="619166" cy="619162"/>
            <a:chOff x="-626146" y="6326222"/>
            <a:chExt cx="586686" cy="586683"/>
          </a:xfrm>
          <a:solidFill>
            <a:schemeClr val="accent6"/>
          </a:solidFill>
        </p:grpSpPr>
        <p:sp>
          <p:nvSpPr>
            <p:cNvPr id="17" name="Freeform 1195">
              <a:extLst>
                <a:ext uri="{FF2B5EF4-FFF2-40B4-BE49-F238E27FC236}">
                  <a16:creationId xmlns:a16="http://schemas.microsoft.com/office/drawing/2014/main" id="{F9A7D464-E93D-469A-9C3C-AE266881E8FE}"/>
                </a:ext>
              </a:extLst>
            </p:cNvPr>
            <p:cNvSpPr>
              <a:spLocks noEditPoints="1"/>
            </p:cNvSpPr>
            <p:nvPr/>
          </p:nvSpPr>
          <p:spPr bwMode="gray">
            <a:xfrm>
              <a:off x="-626146" y="6326222"/>
              <a:ext cx="586686" cy="586683"/>
            </a:xfrm>
            <a:custGeom>
              <a:avLst/>
              <a:gdLst>
                <a:gd name="T0" fmla="*/ 202 w 369"/>
                <a:gd name="T1" fmla="*/ 369 h 369"/>
                <a:gd name="T2" fmla="*/ 167 w 369"/>
                <a:gd name="T3" fmla="*/ 369 h 369"/>
                <a:gd name="T4" fmla="*/ 167 w 369"/>
                <a:gd name="T5" fmla="*/ 332 h 369"/>
                <a:gd name="T6" fmla="*/ 79 w 369"/>
                <a:gd name="T7" fmla="*/ 289 h 369"/>
                <a:gd name="T8" fmla="*/ 37 w 369"/>
                <a:gd name="T9" fmla="*/ 202 h 369"/>
                <a:gd name="T10" fmla="*/ 0 w 369"/>
                <a:gd name="T11" fmla="*/ 202 h 369"/>
                <a:gd name="T12" fmla="*/ 0 w 369"/>
                <a:gd name="T13" fmla="*/ 166 h 369"/>
                <a:gd name="T14" fmla="*/ 36 w 369"/>
                <a:gd name="T15" fmla="*/ 166 h 369"/>
                <a:gd name="T16" fmla="*/ 167 w 369"/>
                <a:gd name="T17" fmla="*/ 36 h 369"/>
                <a:gd name="T18" fmla="*/ 167 w 369"/>
                <a:gd name="T19" fmla="*/ 0 h 369"/>
                <a:gd name="T20" fmla="*/ 202 w 369"/>
                <a:gd name="T21" fmla="*/ 0 h 369"/>
                <a:gd name="T22" fmla="*/ 202 w 369"/>
                <a:gd name="T23" fmla="*/ 20 h 369"/>
                <a:gd name="T24" fmla="*/ 202 w 369"/>
                <a:gd name="T25" fmla="*/ 28 h 369"/>
                <a:gd name="T26" fmla="*/ 211 w 369"/>
                <a:gd name="T27" fmla="*/ 38 h 369"/>
                <a:gd name="T28" fmla="*/ 292 w 369"/>
                <a:gd name="T29" fmla="*/ 81 h 369"/>
                <a:gd name="T30" fmla="*/ 332 w 369"/>
                <a:gd name="T31" fmla="*/ 162 h 369"/>
                <a:gd name="T32" fmla="*/ 333 w 369"/>
                <a:gd name="T33" fmla="*/ 166 h 369"/>
                <a:gd name="T34" fmla="*/ 369 w 369"/>
                <a:gd name="T35" fmla="*/ 166 h 369"/>
                <a:gd name="T36" fmla="*/ 369 w 369"/>
                <a:gd name="T37" fmla="*/ 202 h 369"/>
                <a:gd name="T38" fmla="*/ 333 w 369"/>
                <a:gd name="T39" fmla="*/ 202 h 369"/>
                <a:gd name="T40" fmla="*/ 202 w 369"/>
                <a:gd name="T41" fmla="*/ 333 h 369"/>
                <a:gd name="T42" fmla="*/ 202 w 369"/>
                <a:gd name="T43" fmla="*/ 369 h 369"/>
                <a:gd name="T44" fmla="*/ 73 w 369"/>
                <a:gd name="T45" fmla="*/ 202 h 369"/>
                <a:gd name="T46" fmla="*/ 167 w 369"/>
                <a:gd name="T47" fmla="*/ 295 h 369"/>
                <a:gd name="T48" fmla="*/ 167 w 369"/>
                <a:gd name="T49" fmla="*/ 266 h 369"/>
                <a:gd name="T50" fmla="*/ 202 w 369"/>
                <a:gd name="T51" fmla="*/ 266 h 369"/>
                <a:gd name="T52" fmla="*/ 202 w 369"/>
                <a:gd name="T53" fmla="*/ 295 h 369"/>
                <a:gd name="T54" fmla="*/ 296 w 369"/>
                <a:gd name="T55" fmla="*/ 202 h 369"/>
                <a:gd name="T56" fmla="*/ 266 w 369"/>
                <a:gd name="T57" fmla="*/ 202 h 369"/>
                <a:gd name="T58" fmla="*/ 266 w 369"/>
                <a:gd name="T59" fmla="*/ 166 h 369"/>
                <a:gd name="T60" fmla="*/ 296 w 369"/>
                <a:gd name="T61" fmla="*/ 166 h 369"/>
                <a:gd name="T62" fmla="*/ 202 w 369"/>
                <a:gd name="T63" fmla="*/ 73 h 369"/>
                <a:gd name="T64" fmla="*/ 202 w 369"/>
                <a:gd name="T65" fmla="*/ 102 h 369"/>
                <a:gd name="T66" fmla="*/ 166 w 369"/>
                <a:gd name="T67" fmla="*/ 102 h 369"/>
                <a:gd name="T68" fmla="*/ 166 w 369"/>
                <a:gd name="T69" fmla="*/ 73 h 369"/>
                <a:gd name="T70" fmla="*/ 74 w 369"/>
                <a:gd name="T71" fmla="*/ 166 h 369"/>
                <a:gd name="T72" fmla="*/ 103 w 369"/>
                <a:gd name="T73" fmla="*/ 166 h 369"/>
                <a:gd name="T74" fmla="*/ 103 w 369"/>
                <a:gd name="T75" fmla="*/ 202 h 369"/>
                <a:gd name="T76" fmla="*/ 73 w 369"/>
                <a:gd name="T77" fmla="*/ 202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9" h="369">
                  <a:moveTo>
                    <a:pt x="202" y="369"/>
                  </a:moveTo>
                  <a:cubicBezTo>
                    <a:pt x="190" y="369"/>
                    <a:pt x="179" y="369"/>
                    <a:pt x="167" y="369"/>
                  </a:cubicBezTo>
                  <a:cubicBezTo>
                    <a:pt x="167" y="356"/>
                    <a:pt x="167" y="344"/>
                    <a:pt x="167" y="332"/>
                  </a:cubicBezTo>
                  <a:cubicBezTo>
                    <a:pt x="133" y="327"/>
                    <a:pt x="103" y="313"/>
                    <a:pt x="79" y="289"/>
                  </a:cubicBezTo>
                  <a:cubicBezTo>
                    <a:pt x="55" y="265"/>
                    <a:pt x="41" y="236"/>
                    <a:pt x="37" y="202"/>
                  </a:cubicBezTo>
                  <a:cubicBezTo>
                    <a:pt x="25" y="202"/>
                    <a:pt x="12" y="202"/>
                    <a:pt x="0" y="202"/>
                  </a:cubicBezTo>
                  <a:cubicBezTo>
                    <a:pt x="0" y="190"/>
                    <a:pt x="0" y="178"/>
                    <a:pt x="0" y="166"/>
                  </a:cubicBezTo>
                  <a:cubicBezTo>
                    <a:pt x="12" y="166"/>
                    <a:pt x="24" y="166"/>
                    <a:pt x="36" y="166"/>
                  </a:cubicBezTo>
                  <a:cubicBezTo>
                    <a:pt x="50" y="93"/>
                    <a:pt x="93" y="50"/>
                    <a:pt x="167" y="36"/>
                  </a:cubicBezTo>
                  <a:cubicBezTo>
                    <a:pt x="167" y="24"/>
                    <a:pt x="167" y="12"/>
                    <a:pt x="167" y="0"/>
                  </a:cubicBezTo>
                  <a:cubicBezTo>
                    <a:pt x="179" y="0"/>
                    <a:pt x="190" y="0"/>
                    <a:pt x="202" y="0"/>
                  </a:cubicBezTo>
                  <a:cubicBezTo>
                    <a:pt x="202" y="7"/>
                    <a:pt x="202" y="13"/>
                    <a:pt x="202" y="20"/>
                  </a:cubicBezTo>
                  <a:cubicBezTo>
                    <a:pt x="202" y="23"/>
                    <a:pt x="202" y="25"/>
                    <a:pt x="202" y="28"/>
                  </a:cubicBezTo>
                  <a:cubicBezTo>
                    <a:pt x="202" y="36"/>
                    <a:pt x="202" y="36"/>
                    <a:pt x="211" y="38"/>
                  </a:cubicBezTo>
                  <a:cubicBezTo>
                    <a:pt x="242" y="43"/>
                    <a:pt x="269" y="58"/>
                    <a:pt x="292" y="81"/>
                  </a:cubicBezTo>
                  <a:cubicBezTo>
                    <a:pt x="314" y="104"/>
                    <a:pt x="327" y="131"/>
                    <a:pt x="332" y="162"/>
                  </a:cubicBezTo>
                  <a:cubicBezTo>
                    <a:pt x="332" y="163"/>
                    <a:pt x="332" y="164"/>
                    <a:pt x="333" y="166"/>
                  </a:cubicBezTo>
                  <a:cubicBezTo>
                    <a:pt x="345" y="166"/>
                    <a:pt x="357" y="166"/>
                    <a:pt x="369" y="166"/>
                  </a:cubicBezTo>
                  <a:cubicBezTo>
                    <a:pt x="369" y="178"/>
                    <a:pt x="369" y="190"/>
                    <a:pt x="369" y="202"/>
                  </a:cubicBezTo>
                  <a:cubicBezTo>
                    <a:pt x="357" y="202"/>
                    <a:pt x="345" y="202"/>
                    <a:pt x="333" y="202"/>
                  </a:cubicBezTo>
                  <a:cubicBezTo>
                    <a:pt x="319" y="275"/>
                    <a:pt x="276" y="319"/>
                    <a:pt x="202" y="333"/>
                  </a:cubicBezTo>
                  <a:cubicBezTo>
                    <a:pt x="202" y="344"/>
                    <a:pt x="202" y="356"/>
                    <a:pt x="202" y="369"/>
                  </a:cubicBezTo>
                  <a:close/>
                  <a:moveTo>
                    <a:pt x="73" y="202"/>
                  </a:moveTo>
                  <a:cubicBezTo>
                    <a:pt x="81" y="255"/>
                    <a:pt x="127" y="291"/>
                    <a:pt x="167" y="295"/>
                  </a:cubicBezTo>
                  <a:cubicBezTo>
                    <a:pt x="167" y="285"/>
                    <a:pt x="167" y="276"/>
                    <a:pt x="167" y="266"/>
                  </a:cubicBezTo>
                  <a:cubicBezTo>
                    <a:pt x="179" y="266"/>
                    <a:pt x="190" y="266"/>
                    <a:pt x="202" y="266"/>
                  </a:cubicBezTo>
                  <a:cubicBezTo>
                    <a:pt x="202" y="276"/>
                    <a:pt x="202" y="285"/>
                    <a:pt x="202" y="295"/>
                  </a:cubicBezTo>
                  <a:cubicBezTo>
                    <a:pt x="247" y="290"/>
                    <a:pt x="291" y="249"/>
                    <a:pt x="296" y="202"/>
                  </a:cubicBezTo>
                  <a:cubicBezTo>
                    <a:pt x="286" y="202"/>
                    <a:pt x="276" y="202"/>
                    <a:pt x="266" y="202"/>
                  </a:cubicBezTo>
                  <a:cubicBezTo>
                    <a:pt x="266" y="190"/>
                    <a:pt x="266" y="178"/>
                    <a:pt x="266" y="166"/>
                  </a:cubicBezTo>
                  <a:cubicBezTo>
                    <a:pt x="276" y="166"/>
                    <a:pt x="286" y="166"/>
                    <a:pt x="296" y="166"/>
                  </a:cubicBezTo>
                  <a:cubicBezTo>
                    <a:pt x="289" y="115"/>
                    <a:pt x="243" y="77"/>
                    <a:pt x="202" y="73"/>
                  </a:cubicBezTo>
                  <a:cubicBezTo>
                    <a:pt x="202" y="83"/>
                    <a:pt x="202" y="93"/>
                    <a:pt x="202" y="102"/>
                  </a:cubicBezTo>
                  <a:cubicBezTo>
                    <a:pt x="190" y="102"/>
                    <a:pt x="179" y="102"/>
                    <a:pt x="166" y="102"/>
                  </a:cubicBezTo>
                  <a:cubicBezTo>
                    <a:pt x="166" y="92"/>
                    <a:pt x="166" y="83"/>
                    <a:pt x="166" y="73"/>
                  </a:cubicBezTo>
                  <a:cubicBezTo>
                    <a:pt x="120" y="79"/>
                    <a:pt x="79" y="120"/>
                    <a:pt x="74" y="166"/>
                  </a:cubicBezTo>
                  <a:cubicBezTo>
                    <a:pt x="83" y="166"/>
                    <a:pt x="93" y="166"/>
                    <a:pt x="103" y="166"/>
                  </a:cubicBezTo>
                  <a:cubicBezTo>
                    <a:pt x="103" y="178"/>
                    <a:pt x="103" y="190"/>
                    <a:pt x="103" y="202"/>
                  </a:cubicBezTo>
                  <a:cubicBezTo>
                    <a:pt x="93" y="202"/>
                    <a:pt x="83" y="202"/>
                    <a:pt x="73"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sp>
          <p:nvSpPr>
            <p:cNvPr id="18" name="Freeform 1198">
              <a:extLst>
                <a:ext uri="{FF2B5EF4-FFF2-40B4-BE49-F238E27FC236}">
                  <a16:creationId xmlns:a16="http://schemas.microsoft.com/office/drawing/2014/main" id="{8127A856-C833-477F-9467-A9D3E6613CF0}"/>
                </a:ext>
              </a:extLst>
            </p:cNvPr>
            <p:cNvSpPr>
              <a:spLocks/>
            </p:cNvSpPr>
            <p:nvPr/>
          </p:nvSpPr>
          <p:spPr bwMode="gray">
            <a:xfrm>
              <a:off x="-367382" y="6582801"/>
              <a:ext cx="71384" cy="71384"/>
            </a:xfrm>
            <a:custGeom>
              <a:avLst/>
              <a:gdLst>
                <a:gd name="T0" fmla="*/ 45 w 45"/>
                <a:gd name="T1" fmla="*/ 22 h 45"/>
                <a:gd name="T2" fmla="*/ 22 w 45"/>
                <a:gd name="T3" fmla="*/ 44 h 45"/>
                <a:gd name="T4" fmla="*/ 0 w 45"/>
                <a:gd name="T5" fmla="*/ 22 h 45"/>
                <a:gd name="T6" fmla="*/ 23 w 45"/>
                <a:gd name="T7" fmla="*/ 0 h 45"/>
                <a:gd name="T8" fmla="*/ 45 w 45"/>
                <a:gd name="T9" fmla="*/ 22 h 45"/>
              </a:gdLst>
              <a:ahLst/>
              <a:cxnLst>
                <a:cxn ang="0">
                  <a:pos x="T0" y="T1"/>
                </a:cxn>
                <a:cxn ang="0">
                  <a:pos x="T2" y="T3"/>
                </a:cxn>
                <a:cxn ang="0">
                  <a:pos x="T4" y="T5"/>
                </a:cxn>
                <a:cxn ang="0">
                  <a:pos x="T6" y="T7"/>
                </a:cxn>
                <a:cxn ang="0">
                  <a:pos x="T8" y="T9"/>
                </a:cxn>
              </a:cxnLst>
              <a:rect l="0" t="0" r="r" b="b"/>
              <a:pathLst>
                <a:path w="45" h="45">
                  <a:moveTo>
                    <a:pt x="45" y="22"/>
                  </a:moveTo>
                  <a:cubicBezTo>
                    <a:pt x="45" y="35"/>
                    <a:pt x="35" y="45"/>
                    <a:pt x="22" y="44"/>
                  </a:cubicBezTo>
                  <a:cubicBezTo>
                    <a:pt x="10" y="44"/>
                    <a:pt x="0" y="34"/>
                    <a:pt x="0" y="22"/>
                  </a:cubicBezTo>
                  <a:cubicBezTo>
                    <a:pt x="0" y="10"/>
                    <a:pt x="11" y="0"/>
                    <a:pt x="23" y="0"/>
                  </a:cubicBezTo>
                  <a:cubicBezTo>
                    <a:pt x="35" y="0"/>
                    <a:pt x="45" y="10"/>
                    <a:pt x="4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02682"/>
              <a:endParaRPr lang="en-US">
                <a:solidFill>
                  <a:prstClr val="black"/>
                </a:solidFill>
              </a:endParaRPr>
            </a:p>
          </p:txBody>
        </p:sp>
      </p:grpSp>
      <p:sp>
        <p:nvSpPr>
          <p:cNvPr id="45" name="Rechteck 123">
            <a:extLst>
              <a:ext uri="{FF2B5EF4-FFF2-40B4-BE49-F238E27FC236}">
                <a16:creationId xmlns:a16="http://schemas.microsoft.com/office/drawing/2014/main" id="{C97710FC-8B11-4F19-B863-8D910F5A8202}"/>
              </a:ext>
            </a:extLst>
          </p:cNvPr>
          <p:cNvSpPr/>
          <p:nvPr/>
        </p:nvSpPr>
        <p:spPr bwMode="gray">
          <a:xfrm>
            <a:off x="963883" y="1508341"/>
            <a:ext cx="5329722" cy="1745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6635" rtlCol="0" anchor="t" anchorCtr="0"/>
          <a:lstStyle/>
          <a:p>
            <a:pPr defTabSz="791453">
              <a:lnSpc>
                <a:spcPct val="90000"/>
              </a:lnSpc>
              <a:spcAft>
                <a:spcPts val="1000"/>
              </a:spcAft>
            </a:pPr>
            <a:r>
              <a:rPr lang="en-US" sz="1400">
                <a:solidFill>
                  <a:srgbClr val="000000"/>
                </a:solidFill>
                <a:latin typeface="Calibri Light" panose="020F0302020204030204" pitchFamily="34" charset="0"/>
              </a:rPr>
              <a:t>1. Who is responsible?</a:t>
            </a:r>
          </a:p>
          <a:p>
            <a:pPr defTabSz="791453">
              <a:lnSpc>
                <a:spcPct val="90000"/>
              </a:lnSpc>
              <a:spcAft>
                <a:spcPts val="1000"/>
              </a:spcAft>
            </a:pPr>
            <a:r>
              <a:rPr lang="en-US" sz="1400">
                <a:solidFill>
                  <a:srgbClr val="000000"/>
                </a:solidFill>
                <a:latin typeface="Calibri Light" panose="020F0302020204030204" pitchFamily="34" charset="0"/>
              </a:rPr>
              <a:t>2. What is the problem? Are there repetitions? What is the goal? </a:t>
            </a:r>
          </a:p>
          <a:p>
            <a:pPr defTabSz="791453">
              <a:lnSpc>
                <a:spcPct val="90000"/>
              </a:lnSpc>
              <a:spcAft>
                <a:spcPts val="1000"/>
              </a:spcAft>
            </a:pPr>
            <a:r>
              <a:rPr lang="en-US" sz="1400">
                <a:solidFill>
                  <a:srgbClr val="000000"/>
                </a:solidFill>
                <a:latin typeface="Calibri Light" panose="020F0302020204030204" pitchFamily="34" charset="0"/>
              </a:rPr>
              <a:t>3. How high is the risk? How do we win time?  </a:t>
            </a:r>
          </a:p>
          <a:p>
            <a:pPr defTabSz="791453">
              <a:lnSpc>
                <a:spcPct val="90000"/>
              </a:lnSpc>
              <a:spcAft>
                <a:spcPts val="1000"/>
              </a:spcAft>
            </a:pPr>
            <a:r>
              <a:rPr lang="en-US" sz="1400">
                <a:solidFill>
                  <a:srgbClr val="000000"/>
                </a:solidFill>
                <a:latin typeface="Calibri Light" panose="020F0302020204030204" pitchFamily="34" charset="0"/>
              </a:rPr>
              <a:t>4. What was wrong? Why was the problem not avoided? </a:t>
            </a:r>
            <a:br>
              <a:rPr lang="en-US" sz="1400">
                <a:solidFill>
                  <a:srgbClr val="000000"/>
                </a:solidFill>
                <a:latin typeface="Calibri Light" panose="020F0302020204030204" pitchFamily="34" charset="0"/>
              </a:rPr>
            </a:br>
            <a:r>
              <a:rPr lang="en-US" sz="1400">
                <a:solidFill>
                  <a:srgbClr val="000000"/>
                </a:solidFill>
                <a:latin typeface="Calibri Light" panose="020F0302020204030204" pitchFamily="34" charset="0"/>
              </a:rPr>
              <a:t>    Why was the problem not detected? </a:t>
            </a:r>
          </a:p>
        </p:txBody>
      </p:sp>
      <p:sp>
        <p:nvSpPr>
          <p:cNvPr id="46" name="Rechteck 6">
            <a:extLst>
              <a:ext uri="{FF2B5EF4-FFF2-40B4-BE49-F238E27FC236}">
                <a16:creationId xmlns:a16="http://schemas.microsoft.com/office/drawing/2014/main" id="{0E4E6B1F-0388-41F6-925B-49DCD4549597}"/>
              </a:ext>
            </a:extLst>
          </p:cNvPr>
          <p:cNvSpPr/>
          <p:nvPr/>
        </p:nvSpPr>
        <p:spPr bwMode="gray">
          <a:xfrm>
            <a:off x="5858359" y="4494740"/>
            <a:ext cx="5996726" cy="1833310"/>
          </a:xfrm>
          <a:prstGeom prst="rect">
            <a:avLst/>
          </a:prstGeom>
        </p:spPr>
        <p:txBody>
          <a:bodyPr wrap="square" lIns="90414" tIns="45206" rIns="90414" bIns="45206">
            <a:spAutoFit/>
          </a:bodyPr>
          <a:lstStyle/>
          <a:p>
            <a:pPr defTabSz="791453">
              <a:lnSpc>
                <a:spcPct val="90000"/>
              </a:lnSpc>
              <a:spcAft>
                <a:spcPts val="1000"/>
              </a:spcAft>
            </a:pPr>
            <a:r>
              <a:rPr lang="en-US" sz="1400">
                <a:solidFill>
                  <a:srgbClr val="000000"/>
                </a:solidFill>
                <a:latin typeface="Calibri Light" panose="020F0302020204030204" pitchFamily="34" charset="0"/>
              </a:rPr>
              <a:t>5. How can we change or improve? Can we implement it? </a:t>
            </a:r>
            <a:br>
              <a:rPr lang="en-US" sz="1400">
                <a:solidFill>
                  <a:srgbClr val="000000"/>
                </a:solidFill>
                <a:latin typeface="Calibri Light" panose="020F0302020204030204" pitchFamily="34" charset="0"/>
              </a:rPr>
            </a:br>
            <a:r>
              <a:rPr lang="en-US" sz="1400">
                <a:solidFill>
                  <a:srgbClr val="000000"/>
                </a:solidFill>
                <a:latin typeface="Calibri Light" panose="020F0302020204030204" pitchFamily="34" charset="0"/>
              </a:rPr>
              <a:t>    How can we influence it effectively?</a:t>
            </a:r>
          </a:p>
          <a:p>
            <a:pPr defTabSz="791453">
              <a:lnSpc>
                <a:spcPct val="90000"/>
              </a:lnSpc>
              <a:spcAft>
                <a:spcPts val="1000"/>
              </a:spcAft>
            </a:pPr>
            <a:r>
              <a:rPr lang="en-US" sz="1400">
                <a:solidFill>
                  <a:srgbClr val="000000"/>
                </a:solidFill>
                <a:latin typeface="Calibri Light" panose="020F0302020204030204" pitchFamily="34" charset="0"/>
              </a:rPr>
              <a:t>6. Is the goal reached? How is it functioning?</a:t>
            </a:r>
          </a:p>
          <a:p>
            <a:pPr defTabSz="791453">
              <a:lnSpc>
                <a:spcPct val="90000"/>
              </a:lnSpc>
              <a:spcAft>
                <a:spcPts val="1000"/>
              </a:spcAft>
            </a:pPr>
            <a:r>
              <a:rPr lang="en-US" sz="1400">
                <a:solidFill>
                  <a:srgbClr val="000000"/>
                </a:solidFill>
                <a:latin typeface="Calibri Light" panose="020F0302020204030204" pitchFamily="34" charset="0"/>
              </a:rPr>
              <a:t>7. How can we maintain the new state of what has been achieved? How can we monitor the effectiveness?</a:t>
            </a:r>
          </a:p>
          <a:p>
            <a:pPr marL="172407" indent="-172407" defTabSz="791453">
              <a:lnSpc>
                <a:spcPct val="90000"/>
              </a:lnSpc>
              <a:spcAft>
                <a:spcPts val="1000"/>
              </a:spcAft>
            </a:pPr>
            <a:r>
              <a:rPr lang="en-US" sz="1400">
                <a:solidFill>
                  <a:srgbClr val="000000"/>
                </a:solidFill>
                <a:latin typeface="Calibri Light" panose="020F0302020204030204" pitchFamily="34" charset="0"/>
              </a:rPr>
              <a:t>8. What can we learn for the future? How can we </a:t>
            </a:r>
            <a:br>
              <a:rPr lang="en-US" sz="1400">
                <a:solidFill>
                  <a:srgbClr val="000000"/>
                </a:solidFill>
                <a:latin typeface="Calibri Light" panose="020F0302020204030204" pitchFamily="34" charset="0"/>
              </a:rPr>
            </a:br>
            <a:r>
              <a:rPr lang="en-US" sz="1400">
                <a:solidFill>
                  <a:srgbClr val="000000"/>
                </a:solidFill>
                <a:latin typeface="Calibri Light" panose="020F0302020204030204" pitchFamily="34" charset="0"/>
              </a:rPr>
              <a:t>prevent this in other processes and products?</a:t>
            </a:r>
          </a:p>
        </p:txBody>
      </p:sp>
      <p:sp>
        <p:nvSpPr>
          <p:cNvPr id="3" name="Date Placeholder 2">
            <a:extLst>
              <a:ext uri="{FF2B5EF4-FFF2-40B4-BE49-F238E27FC236}">
                <a16:creationId xmlns:a16="http://schemas.microsoft.com/office/drawing/2014/main" id="{B10DC7CD-12A1-48B1-99FD-5686E08ED109}"/>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B079C094-C47C-4DC1-B27C-159D3D809363}"/>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BB46DBDA-4721-4654-AD4B-80EEB1257A7E}"/>
              </a:ext>
            </a:extLst>
          </p:cNvPr>
          <p:cNvSpPr>
            <a:spLocks noGrp="1"/>
          </p:cNvSpPr>
          <p:nvPr>
            <p:ph type="sldNum" sz="quarter" idx="12"/>
          </p:nvPr>
        </p:nvSpPr>
        <p:spPr/>
        <p:txBody>
          <a:bodyPr/>
          <a:lstStyle/>
          <a:p>
            <a:fld id="{8FF21903-D1FE-416F-931C-FA9290A33B1A}" type="slidenum">
              <a:rPr lang="en-US" smtClean="0"/>
              <a:t>47</a:t>
            </a:fld>
            <a:endParaRPr lang="en-US"/>
          </a:p>
        </p:txBody>
      </p:sp>
    </p:spTree>
    <p:extLst>
      <p:ext uri="{BB962C8B-B14F-4D97-AF65-F5344CB8AC3E}">
        <p14:creationId xmlns:p14="http://schemas.microsoft.com/office/powerpoint/2010/main" val="3977027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a:extLst>
              <a:ext uri="{FF2B5EF4-FFF2-40B4-BE49-F238E27FC236}">
                <a16:creationId xmlns:a16="http://schemas.microsoft.com/office/drawing/2014/main" id="{8448DC9D-539A-46A5-89AF-2ECB2A577B8E}"/>
              </a:ext>
            </a:extLst>
          </p:cNvPr>
          <p:cNvSpPr>
            <a:spLocks noGrp="1"/>
          </p:cNvSpPr>
          <p:nvPr>
            <p:ph type="title"/>
          </p:nvPr>
        </p:nvSpPr>
        <p:spPr bwMode="gray"/>
        <p:txBody>
          <a:bodyPr vert="horz" lIns="0" tIns="0" rIns="0" bIns="0" rtlCol="0" anchor="t">
            <a:noAutofit/>
          </a:bodyPr>
          <a:lstStyle/>
          <a:p>
            <a:r>
              <a:rPr lang="en-US"/>
              <a:t>Johari Window – Another Model</a:t>
            </a:r>
          </a:p>
        </p:txBody>
      </p:sp>
      <p:grpSp>
        <p:nvGrpSpPr>
          <p:cNvPr id="5" name="Gruppieren">
            <a:extLst>
              <a:ext uri="{FF2B5EF4-FFF2-40B4-BE49-F238E27FC236}">
                <a16:creationId xmlns:a16="http://schemas.microsoft.com/office/drawing/2014/main" id="{ECBD57DD-5266-49E6-BD80-FF536D862E6A}"/>
              </a:ext>
            </a:extLst>
          </p:cNvPr>
          <p:cNvGrpSpPr>
            <a:grpSpLocks noChangeAspect="1"/>
          </p:cNvGrpSpPr>
          <p:nvPr/>
        </p:nvGrpSpPr>
        <p:grpSpPr>
          <a:xfrm>
            <a:off x="540796" y="1809886"/>
            <a:ext cx="4638599" cy="4298940"/>
            <a:chOff x="540001" y="1511300"/>
            <a:chExt cx="4638599" cy="4298940"/>
          </a:xfrm>
        </p:grpSpPr>
        <p:grpSp>
          <p:nvGrpSpPr>
            <p:cNvPr id="45" name="Gruppieren 44">
              <a:extLst>
                <a:ext uri="{FF2B5EF4-FFF2-40B4-BE49-F238E27FC236}">
                  <a16:creationId xmlns:a16="http://schemas.microsoft.com/office/drawing/2014/main" id="{1141D76F-4CAA-4F87-88DF-A0820DD18153}"/>
                </a:ext>
              </a:extLst>
            </p:cNvPr>
            <p:cNvGrpSpPr>
              <a:grpSpLocks noChangeAspect="1"/>
            </p:cNvGrpSpPr>
            <p:nvPr/>
          </p:nvGrpSpPr>
          <p:grpSpPr bwMode="gray">
            <a:xfrm>
              <a:off x="1420200" y="1511300"/>
              <a:ext cx="3758400" cy="3758400"/>
              <a:chOff x="1420200" y="1511300"/>
              <a:chExt cx="3758400" cy="3758400"/>
            </a:xfrm>
          </p:grpSpPr>
          <p:sp>
            <p:nvSpPr>
              <p:cNvPr id="6" name="Rechteck 5">
                <a:extLst>
                  <a:ext uri="{FF2B5EF4-FFF2-40B4-BE49-F238E27FC236}">
                    <a16:creationId xmlns:a16="http://schemas.microsoft.com/office/drawing/2014/main" id="{2DC0D9A3-8FC8-42BD-ADC1-E8264089BE1A}"/>
                  </a:ext>
                </a:extLst>
              </p:cNvPr>
              <p:cNvSpPr>
                <a:spLocks noChangeAspect="1"/>
              </p:cNvSpPr>
              <p:nvPr/>
            </p:nvSpPr>
            <p:spPr bwMode="gray">
              <a:xfrm>
                <a:off x="1420200" y="1511300"/>
                <a:ext cx="1857166" cy="18571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en-US" sz="2400">
                    <a:solidFill>
                      <a:schemeClr val="bg1"/>
                    </a:solidFill>
                    <a:latin typeface="Bebas Neue" panose="020B0506020202020201" pitchFamily="34" charset="0"/>
                  </a:rPr>
                  <a:t>ARENA</a:t>
                </a:r>
              </a:p>
            </p:txBody>
          </p:sp>
          <p:sp>
            <p:nvSpPr>
              <p:cNvPr id="7" name="Rechteck 6">
                <a:extLst>
                  <a:ext uri="{FF2B5EF4-FFF2-40B4-BE49-F238E27FC236}">
                    <a16:creationId xmlns:a16="http://schemas.microsoft.com/office/drawing/2014/main" id="{BAF45EC1-0D5C-497E-8DAF-9C42524AA50F}"/>
                  </a:ext>
                </a:extLst>
              </p:cNvPr>
              <p:cNvSpPr>
                <a:spLocks noChangeAspect="1"/>
              </p:cNvSpPr>
              <p:nvPr/>
            </p:nvSpPr>
            <p:spPr bwMode="gray">
              <a:xfrm>
                <a:off x="1420200" y="3412534"/>
                <a:ext cx="1857166" cy="18571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en-US" sz="2400">
                    <a:solidFill>
                      <a:schemeClr val="accent6"/>
                    </a:solidFill>
                    <a:latin typeface="Bebas Neue" panose="020B0506020202020201" pitchFamily="34" charset="0"/>
                  </a:rPr>
                  <a:t>Hidden</a:t>
                </a:r>
              </a:p>
            </p:txBody>
          </p:sp>
          <p:sp>
            <p:nvSpPr>
              <p:cNvPr id="11" name="Rechteck 10">
                <a:extLst>
                  <a:ext uri="{FF2B5EF4-FFF2-40B4-BE49-F238E27FC236}">
                    <a16:creationId xmlns:a16="http://schemas.microsoft.com/office/drawing/2014/main" id="{45CCE691-56FF-40FF-8627-86E303C87A59}"/>
                  </a:ext>
                </a:extLst>
              </p:cNvPr>
              <p:cNvSpPr>
                <a:spLocks noChangeAspect="1"/>
              </p:cNvSpPr>
              <p:nvPr/>
            </p:nvSpPr>
            <p:spPr bwMode="gray">
              <a:xfrm>
                <a:off x="3321434" y="1511300"/>
                <a:ext cx="1857166" cy="18571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en-US" sz="2400">
                    <a:solidFill>
                      <a:schemeClr val="accent1">
                        <a:lumMod val="60000"/>
                        <a:lumOff val="40000"/>
                      </a:schemeClr>
                    </a:solidFill>
                    <a:latin typeface="Bebas Neue" panose="020B0506020202020201" pitchFamily="34" charset="0"/>
                  </a:rPr>
                  <a:t>Blind</a:t>
                </a:r>
                <a:br>
                  <a:rPr lang="en-US" sz="2400">
                    <a:solidFill>
                      <a:schemeClr val="accent1">
                        <a:lumMod val="60000"/>
                        <a:lumOff val="40000"/>
                      </a:schemeClr>
                    </a:solidFill>
                    <a:latin typeface="Bebas Neue" panose="020B0506020202020201" pitchFamily="34" charset="0"/>
                  </a:rPr>
                </a:br>
                <a:r>
                  <a:rPr lang="en-US" sz="2400">
                    <a:solidFill>
                      <a:schemeClr val="accent1">
                        <a:lumMod val="60000"/>
                        <a:lumOff val="40000"/>
                      </a:schemeClr>
                    </a:solidFill>
                    <a:latin typeface="Bebas Neue" panose="020B0506020202020201" pitchFamily="34" charset="0"/>
                  </a:rPr>
                  <a:t>Spot</a:t>
                </a:r>
              </a:p>
            </p:txBody>
          </p:sp>
          <p:sp>
            <p:nvSpPr>
              <p:cNvPr id="16" name="Rechteck 15">
                <a:extLst>
                  <a:ext uri="{FF2B5EF4-FFF2-40B4-BE49-F238E27FC236}">
                    <a16:creationId xmlns:a16="http://schemas.microsoft.com/office/drawing/2014/main" id="{F9501FBA-8CDB-4061-97A7-144AAC91DA0B}"/>
                  </a:ext>
                </a:extLst>
              </p:cNvPr>
              <p:cNvSpPr>
                <a:spLocks noChangeAspect="1"/>
              </p:cNvSpPr>
              <p:nvPr/>
            </p:nvSpPr>
            <p:spPr bwMode="gray">
              <a:xfrm>
                <a:off x="3321434" y="3412534"/>
                <a:ext cx="1857166" cy="1857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en-US" sz="2400">
                    <a:solidFill>
                      <a:schemeClr val="bg1">
                        <a:lumMod val="75000"/>
                      </a:schemeClr>
                    </a:solidFill>
                    <a:latin typeface="Bebas Neue" panose="020B0506020202020201" pitchFamily="34" charset="0"/>
                  </a:rPr>
                  <a:t>Unknown</a:t>
                </a:r>
              </a:p>
            </p:txBody>
          </p:sp>
        </p:grpSp>
        <p:sp>
          <p:nvSpPr>
            <p:cNvPr id="18" name="Textfeld">
              <a:extLst>
                <a:ext uri="{FF2B5EF4-FFF2-40B4-BE49-F238E27FC236}">
                  <a16:creationId xmlns:a16="http://schemas.microsoft.com/office/drawing/2014/main" id="{7DACE7BF-918C-4695-A645-81E83F2DF87A}"/>
                </a:ext>
              </a:extLst>
            </p:cNvPr>
            <p:cNvSpPr txBox="1"/>
            <p:nvPr/>
          </p:nvSpPr>
          <p:spPr bwMode="gray">
            <a:xfrm>
              <a:off x="540001" y="2169883"/>
              <a:ext cx="880200" cy="540000"/>
            </a:xfrm>
            <a:prstGeom prst="rect">
              <a:avLst/>
            </a:prstGeom>
            <a:noFill/>
          </p:spPr>
          <p:txBody>
            <a:bodyPr wrap="none" lIns="180000" tIns="180000" rIns="180000" bIns="180000" rtlCol="0" anchor="ctr" anchorCtr="0">
              <a:noAutofit/>
            </a:bodyPr>
            <a:lstStyle/>
            <a:p>
              <a:pPr algn="r">
                <a:lnSpc>
                  <a:spcPct val="90000"/>
                </a:lnSpc>
                <a:spcAft>
                  <a:spcPts val="1000"/>
                </a:spcAft>
              </a:pPr>
              <a:r>
                <a:rPr lang="en-US" sz="1200"/>
                <a:t>Known by</a:t>
              </a:r>
              <a:br>
                <a:rPr lang="en-US" sz="1200"/>
              </a:br>
              <a:r>
                <a:rPr lang="en-US" sz="1200"/>
                <a:t>Others</a:t>
              </a:r>
            </a:p>
          </p:txBody>
        </p:sp>
        <p:sp>
          <p:nvSpPr>
            <p:cNvPr id="26" name="Textfeld">
              <a:extLst>
                <a:ext uri="{FF2B5EF4-FFF2-40B4-BE49-F238E27FC236}">
                  <a16:creationId xmlns:a16="http://schemas.microsoft.com/office/drawing/2014/main" id="{A369409F-7E6D-4D7D-840C-58B697C46A92}"/>
                </a:ext>
              </a:extLst>
            </p:cNvPr>
            <p:cNvSpPr txBox="1"/>
            <p:nvPr/>
          </p:nvSpPr>
          <p:spPr bwMode="gray">
            <a:xfrm>
              <a:off x="540001" y="4071117"/>
              <a:ext cx="880200" cy="540000"/>
            </a:xfrm>
            <a:prstGeom prst="rect">
              <a:avLst/>
            </a:prstGeom>
            <a:noFill/>
          </p:spPr>
          <p:txBody>
            <a:bodyPr wrap="none" lIns="180000" tIns="180000" rIns="180000" bIns="180000" rtlCol="0" anchor="ctr" anchorCtr="0">
              <a:noAutofit/>
            </a:bodyPr>
            <a:lstStyle/>
            <a:p>
              <a:pPr algn="r">
                <a:lnSpc>
                  <a:spcPct val="90000"/>
                </a:lnSpc>
                <a:spcAft>
                  <a:spcPts val="1000"/>
                </a:spcAft>
              </a:pPr>
              <a:r>
                <a:rPr lang="en-US" sz="1200"/>
                <a:t>Unknown by</a:t>
              </a:r>
              <a:br>
                <a:rPr lang="en-US" sz="1200"/>
              </a:br>
              <a:r>
                <a:rPr lang="en-US" sz="1200"/>
                <a:t>Others</a:t>
              </a:r>
            </a:p>
          </p:txBody>
        </p:sp>
        <p:sp>
          <p:nvSpPr>
            <p:cNvPr id="27" name="Textfeld">
              <a:extLst>
                <a:ext uri="{FF2B5EF4-FFF2-40B4-BE49-F238E27FC236}">
                  <a16:creationId xmlns:a16="http://schemas.microsoft.com/office/drawing/2014/main" id="{FF18FA3F-9195-46D2-AA27-4CD3DC141513}"/>
                </a:ext>
              </a:extLst>
            </p:cNvPr>
            <p:cNvSpPr txBox="1"/>
            <p:nvPr/>
          </p:nvSpPr>
          <p:spPr bwMode="gray">
            <a:xfrm>
              <a:off x="3809917" y="5270240"/>
              <a:ext cx="880200" cy="54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I don‘t know</a:t>
              </a:r>
            </a:p>
          </p:txBody>
        </p:sp>
        <p:sp>
          <p:nvSpPr>
            <p:cNvPr id="28" name="Textfeld">
              <a:extLst>
                <a:ext uri="{FF2B5EF4-FFF2-40B4-BE49-F238E27FC236}">
                  <a16:creationId xmlns:a16="http://schemas.microsoft.com/office/drawing/2014/main" id="{8BC0A02E-F76C-4A11-AA57-8ABE8CEE4F7F}"/>
                </a:ext>
              </a:extLst>
            </p:cNvPr>
            <p:cNvSpPr txBox="1"/>
            <p:nvPr/>
          </p:nvSpPr>
          <p:spPr bwMode="gray">
            <a:xfrm>
              <a:off x="1908683" y="5270240"/>
              <a:ext cx="880200" cy="54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I know</a:t>
              </a:r>
            </a:p>
          </p:txBody>
        </p:sp>
        <p:sp>
          <p:nvSpPr>
            <p:cNvPr id="32" name="Textfeld">
              <a:extLst>
                <a:ext uri="{FF2B5EF4-FFF2-40B4-BE49-F238E27FC236}">
                  <a16:creationId xmlns:a16="http://schemas.microsoft.com/office/drawing/2014/main" id="{039053A8-A2AB-4DC3-9D9C-3B39EEC0C5AB}"/>
                </a:ext>
              </a:extLst>
            </p:cNvPr>
            <p:cNvSpPr txBox="1"/>
            <p:nvPr/>
          </p:nvSpPr>
          <p:spPr bwMode="gray">
            <a:xfrm>
              <a:off x="2759400" y="1922267"/>
              <a:ext cx="10800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Feedback</a:t>
              </a:r>
            </a:p>
          </p:txBody>
        </p:sp>
        <p:sp>
          <p:nvSpPr>
            <p:cNvPr id="36" name="Ellipse 35">
              <a:extLst>
                <a:ext uri="{FF2B5EF4-FFF2-40B4-BE49-F238E27FC236}">
                  <a16:creationId xmlns:a16="http://schemas.microsoft.com/office/drawing/2014/main" id="{B7C21D1B-50EF-4F0E-B2B6-96ED1C39AC0B}"/>
                </a:ext>
              </a:extLst>
            </p:cNvPr>
            <p:cNvSpPr>
              <a:spLocks noChangeAspect="1"/>
            </p:cNvSpPr>
            <p:nvPr/>
          </p:nvSpPr>
          <p:spPr bwMode="gray">
            <a:xfrm rot="2700000">
              <a:off x="3029400" y="2169883"/>
              <a:ext cx="540000" cy="54000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457200 w 914400"/>
                <a:gd name="connsiteY0" fmla="*/ 914400 h 1005840"/>
                <a:gd name="connsiteX1" fmla="*/ 0 w 914400"/>
                <a:gd name="connsiteY1" fmla="*/ 457200 h 1005840"/>
                <a:gd name="connsiteX2" fmla="*/ 457200 w 914400"/>
                <a:gd name="connsiteY2" fmla="*/ 0 h 1005840"/>
                <a:gd name="connsiteX3" fmla="*/ 914400 w 914400"/>
                <a:gd name="connsiteY3" fmla="*/ 457200 h 1005840"/>
                <a:gd name="connsiteX4" fmla="*/ 548640 w 914400"/>
                <a:gd name="connsiteY4" fmla="*/ 1005840 h 1005840"/>
                <a:gd name="connsiteX0" fmla="*/ 457200 w 914400"/>
                <a:gd name="connsiteY0" fmla="*/ 914400 h 914400"/>
                <a:gd name="connsiteX1" fmla="*/ 0 w 914400"/>
                <a:gd name="connsiteY1" fmla="*/ 457200 h 914400"/>
                <a:gd name="connsiteX2" fmla="*/ 457200 w 914400"/>
                <a:gd name="connsiteY2" fmla="*/ 0 h 914400"/>
                <a:gd name="connsiteX3" fmla="*/ 914400 w 914400"/>
                <a:gd name="connsiteY3" fmla="*/ 457200 h 914400"/>
                <a:gd name="connsiteX0" fmla="*/ 0 w 914400"/>
                <a:gd name="connsiteY0" fmla="*/ 457200 h 457200"/>
                <a:gd name="connsiteX1" fmla="*/ 457200 w 914400"/>
                <a:gd name="connsiteY1" fmla="*/ 0 h 457200"/>
                <a:gd name="connsiteX2" fmla="*/ 914400 w 914400"/>
                <a:gd name="connsiteY2" fmla="*/ 457200 h 457200"/>
                <a:gd name="connsiteX0" fmla="*/ 0 w 457200"/>
                <a:gd name="connsiteY0" fmla="*/ 457200 h 457200"/>
                <a:gd name="connsiteX1" fmla="*/ 457200 w 457200"/>
                <a:gd name="connsiteY1" fmla="*/ 0 h 457200"/>
              </a:gdLst>
              <a:ahLst/>
              <a:cxnLst>
                <a:cxn ang="0">
                  <a:pos x="connsiteX0" y="connsiteY0"/>
                </a:cxn>
                <a:cxn ang="0">
                  <a:pos x="connsiteX1" y="connsiteY1"/>
                </a:cxn>
              </a:cxnLst>
              <a:rect l="l" t="t" r="r" b="b"/>
              <a:pathLst>
                <a:path w="457200" h="457200">
                  <a:moveTo>
                    <a:pt x="0" y="457200"/>
                  </a:moveTo>
                  <a:cubicBezTo>
                    <a:pt x="0" y="204695"/>
                    <a:pt x="204695" y="0"/>
                    <a:pt x="457200" y="0"/>
                  </a:cubicBezTo>
                </a:path>
              </a:pathLst>
            </a:custGeom>
            <a:noFill/>
            <a:ln w="12700">
              <a:solidFill>
                <a:schemeClr val="accent3">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a:p>
          </p:txBody>
        </p:sp>
        <p:sp>
          <p:nvSpPr>
            <p:cNvPr id="40" name="Textfeld">
              <a:extLst>
                <a:ext uri="{FF2B5EF4-FFF2-40B4-BE49-F238E27FC236}">
                  <a16:creationId xmlns:a16="http://schemas.microsoft.com/office/drawing/2014/main" id="{B1D80EA9-9AB6-4F03-956C-C846C9466C7A}"/>
                </a:ext>
              </a:extLst>
            </p:cNvPr>
            <p:cNvSpPr txBox="1"/>
            <p:nvPr/>
          </p:nvSpPr>
          <p:spPr bwMode="gray">
            <a:xfrm rot="16200000">
              <a:off x="1469234" y="3210500"/>
              <a:ext cx="10800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Self-Disclosure</a:t>
              </a:r>
            </a:p>
          </p:txBody>
        </p:sp>
        <p:sp>
          <p:nvSpPr>
            <p:cNvPr id="41" name="Ellipse 35">
              <a:extLst>
                <a:ext uri="{FF2B5EF4-FFF2-40B4-BE49-F238E27FC236}">
                  <a16:creationId xmlns:a16="http://schemas.microsoft.com/office/drawing/2014/main" id="{26F4F91A-090E-45F1-B3D1-BB95D0D9D328}"/>
                </a:ext>
              </a:extLst>
            </p:cNvPr>
            <p:cNvSpPr>
              <a:spLocks noChangeAspect="1"/>
            </p:cNvSpPr>
            <p:nvPr/>
          </p:nvSpPr>
          <p:spPr bwMode="gray">
            <a:xfrm rot="13500000" flipH="1">
              <a:off x="2078783" y="3120500"/>
              <a:ext cx="540000" cy="54000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457200 w 914400"/>
                <a:gd name="connsiteY0" fmla="*/ 914400 h 1005840"/>
                <a:gd name="connsiteX1" fmla="*/ 0 w 914400"/>
                <a:gd name="connsiteY1" fmla="*/ 457200 h 1005840"/>
                <a:gd name="connsiteX2" fmla="*/ 457200 w 914400"/>
                <a:gd name="connsiteY2" fmla="*/ 0 h 1005840"/>
                <a:gd name="connsiteX3" fmla="*/ 914400 w 914400"/>
                <a:gd name="connsiteY3" fmla="*/ 457200 h 1005840"/>
                <a:gd name="connsiteX4" fmla="*/ 548640 w 914400"/>
                <a:gd name="connsiteY4" fmla="*/ 1005840 h 1005840"/>
                <a:gd name="connsiteX0" fmla="*/ 457200 w 914400"/>
                <a:gd name="connsiteY0" fmla="*/ 914400 h 914400"/>
                <a:gd name="connsiteX1" fmla="*/ 0 w 914400"/>
                <a:gd name="connsiteY1" fmla="*/ 457200 h 914400"/>
                <a:gd name="connsiteX2" fmla="*/ 457200 w 914400"/>
                <a:gd name="connsiteY2" fmla="*/ 0 h 914400"/>
                <a:gd name="connsiteX3" fmla="*/ 914400 w 914400"/>
                <a:gd name="connsiteY3" fmla="*/ 457200 h 914400"/>
                <a:gd name="connsiteX0" fmla="*/ 0 w 914400"/>
                <a:gd name="connsiteY0" fmla="*/ 457200 h 457200"/>
                <a:gd name="connsiteX1" fmla="*/ 457200 w 914400"/>
                <a:gd name="connsiteY1" fmla="*/ 0 h 457200"/>
                <a:gd name="connsiteX2" fmla="*/ 914400 w 914400"/>
                <a:gd name="connsiteY2" fmla="*/ 457200 h 457200"/>
                <a:gd name="connsiteX0" fmla="*/ 0 w 457200"/>
                <a:gd name="connsiteY0" fmla="*/ 457200 h 457200"/>
                <a:gd name="connsiteX1" fmla="*/ 457200 w 457200"/>
                <a:gd name="connsiteY1" fmla="*/ 0 h 457200"/>
              </a:gdLst>
              <a:ahLst/>
              <a:cxnLst>
                <a:cxn ang="0">
                  <a:pos x="connsiteX0" y="connsiteY0"/>
                </a:cxn>
                <a:cxn ang="0">
                  <a:pos x="connsiteX1" y="connsiteY1"/>
                </a:cxn>
              </a:cxnLst>
              <a:rect l="l" t="t" r="r" b="b"/>
              <a:pathLst>
                <a:path w="457200" h="457200">
                  <a:moveTo>
                    <a:pt x="0" y="457200"/>
                  </a:moveTo>
                  <a:cubicBezTo>
                    <a:pt x="0" y="204695"/>
                    <a:pt x="204695" y="0"/>
                    <a:pt x="457200" y="0"/>
                  </a:cubicBezTo>
                </a:path>
              </a:pathLst>
            </a:custGeom>
            <a:noFill/>
            <a:ln w="12700">
              <a:solidFill>
                <a:schemeClr val="accent3">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a:p>
          </p:txBody>
        </p:sp>
        <p:sp>
          <p:nvSpPr>
            <p:cNvPr id="43" name="Textfeld">
              <a:extLst>
                <a:ext uri="{FF2B5EF4-FFF2-40B4-BE49-F238E27FC236}">
                  <a16:creationId xmlns:a16="http://schemas.microsoft.com/office/drawing/2014/main" id="{DD5A3BC9-4BCB-4FDC-8A4E-DBBF0532CAFB}"/>
                </a:ext>
              </a:extLst>
            </p:cNvPr>
            <p:cNvSpPr txBox="1"/>
            <p:nvPr/>
          </p:nvSpPr>
          <p:spPr bwMode="gray">
            <a:xfrm>
              <a:off x="2759400" y="4500614"/>
              <a:ext cx="10800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Self-Discovery</a:t>
              </a:r>
            </a:p>
          </p:txBody>
        </p:sp>
        <p:sp>
          <p:nvSpPr>
            <p:cNvPr id="44" name="Ellipse 35">
              <a:extLst>
                <a:ext uri="{FF2B5EF4-FFF2-40B4-BE49-F238E27FC236}">
                  <a16:creationId xmlns:a16="http://schemas.microsoft.com/office/drawing/2014/main" id="{A2F627E3-4C90-487F-928B-26A18B103189}"/>
                </a:ext>
              </a:extLst>
            </p:cNvPr>
            <p:cNvSpPr>
              <a:spLocks noChangeAspect="1"/>
            </p:cNvSpPr>
            <p:nvPr/>
          </p:nvSpPr>
          <p:spPr bwMode="gray">
            <a:xfrm rot="18900000" flipV="1">
              <a:off x="3029400" y="4071117"/>
              <a:ext cx="540000" cy="54000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457200 w 914400"/>
                <a:gd name="connsiteY0" fmla="*/ 914400 h 1005840"/>
                <a:gd name="connsiteX1" fmla="*/ 0 w 914400"/>
                <a:gd name="connsiteY1" fmla="*/ 457200 h 1005840"/>
                <a:gd name="connsiteX2" fmla="*/ 457200 w 914400"/>
                <a:gd name="connsiteY2" fmla="*/ 0 h 1005840"/>
                <a:gd name="connsiteX3" fmla="*/ 914400 w 914400"/>
                <a:gd name="connsiteY3" fmla="*/ 457200 h 1005840"/>
                <a:gd name="connsiteX4" fmla="*/ 548640 w 914400"/>
                <a:gd name="connsiteY4" fmla="*/ 1005840 h 1005840"/>
                <a:gd name="connsiteX0" fmla="*/ 457200 w 914400"/>
                <a:gd name="connsiteY0" fmla="*/ 914400 h 914400"/>
                <a:gd name="connsiteX1" fmla="*/ 0 w 914400"/>
                <a:gd name="connsiteY1" fmla="*/ 457200 h 914400"/>
                <a:gd name="connsiteX2" fmla="*/ 457200 w 914400"/>
                <a:gd name="connsiteY2" fmla="*/ 0 h 914400"/>
                <a:gd name="connsiteX3" fmla="*/ 914400 w 914400"/>
                <a:gd name="connsiteY3" fmla="*/ 457200 h 914400"/>
                <a:gd name="connsiteX0" fmla="*/ 0 w 914400"/>
                <a:gd name="connsiteY0" fmla="*/ 457200 h 457200"/>
                <a:gd name="connsiteX1" fmla="*/ 457200 w 914400"/>
                <a:gd name="connsiteY1" fmla="*/ 0 h 457200"/>
                <a:gd name="connsiteX2" fmla="*/ 914400 w 914400"/>
                <a:gd name="connsiteY2" fmla="*/ 457200 h 457200"/>
                <a:gd name="connsiteX0" fmla="*/ 0 w 457200"/>
                <a:gd name="connsiteY0" fmla="*/ 457200 h 457200"/>
                <a:gd name="connsiteX1" fmla="*/ 457200 w 457200"/>
                <a:gd name="connsiteY1" fmla="*/ 0 h 457200"/>
              </a:gdLst>
              <a:ahLst/>
              <a:cxnLst>
                <a:cxn ang="0">
                  <a:pos x="connsiteX0" y="connsiteY0"/>
                </a:cxn>
                <a:cxn ang="0">
                  <a:pos x="connsiteX1" y="connsiteY1"/>
                </a:cxn>
              </a:cxnLst>
              <a:rect l="l" t="t" r="r" b="b"/>
              <a:pathLst>
                <a:path w="457200" h="457200">
                  <a:moveTo>
                    <a:pt x="0" y="457200"/>
                  </a:moveTo>
                  <a:cubicBezTo>
                    <a:pt x="0" y="204695"/>
                    <a:pt x="204695" y="0"/>
                    <a:pt x="457200" y="0"/>
                  </a:cubicBezTo>
                </a:path>
              </a:pathLst>
            </a:custGeom>
            <a:noFill/>
            <a:ln w="12700">
              <a:solidFill>
                <a:schemeClr val="accent3">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a:p>
          </p:txBody>
        </p:sp>
        <p:grpSp>
          <p:nvGrpSpPr>
            <p:cNvPr id="50" name="Gruppieren 49">
              <a:extLst>
                <a:ext uri="{FF2B5EF4-FFF2-40B4-BE49-F238E27FC236}">
                  <a16:creationId xmlns:a16="http://schemas.microsoft.com/office/drawing/2014/main" id="{044DCCC3-E941-4E53-A4FB-2EADAEC00067}"/>
                </a:ext>
              </a:extLst>
            </p:cNvPr>
            <p:cNvGrpSpPr/>
            <p:nvPr/>
          </p:nvGrpSpPr>
          <p:grpSpPr bwMode="gray">
            <a:xfrm>
              <a:off x="3029400" y="2611383"/>
              <a:ext cx="689169" cy="1080000"/>
              <a:chOff x="3040318" y="2550046"/>
              <a:chExt cx="689169" cy="1080000"/>
            </a:xfrm>
          </p:grpSpPr>
          <p:sp>
            <p:nvSpPr>
              <p:cNvPr id="51" name="Textfeld">
                <a:extLst>
                  <a:ext uri="{FF2B5EF4-FFF2-40B4-BE49-F238E27FC236}">
                    <a16:creationId xmlns:a16="http://schemas.microsoft.com/office/drawing/2014/main" id="{D9C7B1A3-38D7-478B-86E8-23D3520C181E}"/>
                  </a:ext>
                </a:extLst>
              </p:cNvPr>
              <p:cNvSpPr txBox="1"/>
              <p:nvPr/>
            </p:nvSpPr>
            <p:spPr bwMode="gray">
              <a:xfrm rot="2700000">
                <a:off x="3009487" y="2910046"/>
                <a:ext cx="10800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Shared</a:t>
                </a:r>
                <a:br>
                  <a:rPr lang="en-US" sz="1200"/>
                </a:br>
                <a:r>
                  <a:rPr lang="en-US" sz="1200"/>
                  <a:t>Discovery</a:t>
                </a:r>
              </a:p>
            </p:txBody>
          </p:sp>
          <p:sp>
            <p:nvSpPr>
              <p:cNvPr id="52" name="Ellipse 35">
                <a:extLst>
                  <a:ext uri="{FF2B5EF4-FFF2-40B4-BE49-F238E27FC236}">
                    <a16:creationId xmlns:a16="http://schemas.microsoft.com/office/drawing/2014/main" id="{5CFFBAFB-7664-4755-A2C0-C0B18DC77112}"/>
                  </a:ext>
                </a:extLst>
              </p:cNvPr>
              <p:cNvSpPr>
                <a:spLocks noChangeAspect="1"/>
              </p:cNvSpPr>
              <p:nvPr/>
            </p:nvSpPr>
            <p:spPr bwMode="gray">
              <a:xfrm rot="5400000">
                <a:off x="3040318" y="3059215"/>
                <a:ext cx="540000" cy="54000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457200 w 914400"/>
                  <a:gd name="connsiteY0" fmla="*/ 914400 h 1005840"/>
                  <a:gd name="connsiteX1" fmla="*/ 0 w 914400"/>
                  <a:gd name="connsiteY1" fmla="*/ 457200 h 1005840"/>
                  <a:gd name="connsiteX2" fmla="*/ 457200 w 914400"/>
                  <a:gd name="connsiteY2" fmla="*/ 0 h 1005840"/>
                  <a:gd name="connsiteX3" fmla="*/ 914400 w 914400"/>
                  <a:gd name="connsiteY3" fmla="*/ 457200 h 1005840"/>
                  <a:gd name="connsiteX4" fmla="*/ 548640 w 914400"/>
                  <a:gd name="connsiteY4" fmla="*/ 1005840 h 1005840"/>
                  <a:gd name="connsiteX0" fmla="*/ 457200 w 914400"/>
                  <a:gd name="connsiteY0" fmla="*/ 914400 h 914400"/>
                  <a:gd name="connsiteX1" fmla="*/ 0 w 914400"/>
                  <a:gd name="connsiteY1" fmla="*/ 457200 h 914400"/>
                  <a:gd name="connsiteX2" fmla="*/ 457200 w 914400"/>
                  <a:gd name="connsiteY2" fmla="*/ 0 h 914400"/>
                  <a:gd name="connsiteX3" fmla="*/ 914400 w 914400"/>
                  <a:gd name="connsiteY3" fmla="*/ 457200 h 914400"/>
                  <a:gd name="connsiteX0" fmla="*/ 0 w 914400"/>
                  <a:gd name="connsiteY0" fmla="*/ 457200 h 457200"/>
                  <a:gd name="connsiteX1" fmla="*/ 457200 w 914400"/>
                  <a:gd name="connsiteY1" fmla="*/ 0 h 457200"/>
                  <a:gd name="connsiteX2" fmla="*/ 914400 w 914400"/>
                  <a:gd name="connsiteY2" fmla="*/ 457200 h 457200"/>
                  <a:gd name="connsiteX0" fmla="*/ 0 w 457200"/>
                  <a:gd name="connsiteY0" fmla="*/ 457200 h 457200"/>
                  <a:gd name="connsiteX1" fmla="*/ 457200 w 457200"/>
                  <a:gd name="connsiteY1" fmla="*/ 0 h 457200"/>
                </a:gdLst>
                <a:ahLst/>
                <a:cxnLst>
                  <a:cxn ang="0">
                    <a:pos x="connsiteX0" y="connsiteY0"/>
                  </a:cxn>
                  <a:cxn ang="0">
                    <a:pos x="connsiteX1" y="connsiteY1"/>
                  </a:cxn>
                </a:cxnLst>
                <a:rect l="l" t="t" r="r" b="b"/>
                <a:pathLst>
                  <a:path w="457200" h="457200">
                    <a:moveTo>
                      <a:pt x="0" y="457200"/>
                    </a:moveTo>
                    <a:cubicBezTo>
                      <a:pt x="0" y="204695"/>
                      <a:pt x="204695" y="0"/>
                      <a:pt x="457200" y="0"/>
                    </a:cubicBezTo>
                  </a:path>
                </a:pathLst>
              </a:custGeom>
              <a:noFill/>
              <a:ln w="12700">
                <a:solidFill>
                  <a:schemeClr val="accent3">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a:p>
            </p:txBody>
          </p:sp>
        </p:grpSp>
      </p:grpSp>
      <p:grpSp>
        <p:nvGrpSpPr>
          <p:cNvPr id="4" name="Gruppieren">
            <a:extLst>
              <a:ext uri="{FF2B5EF4-FFF2-40B4-BE49-F238E27FC236}">
                <a16:creationId xmlns:a16="http://schemas.microsoft.com/office/drawing/2014/main" id="{20C930AB-28E9-4D6C-ACDE-0D75E7BA9A27}"/>
              </a:ext>
            </a:extLst>
          </p:cNvPr>
          <p:cNvGrpSpPr>
            <a:grpSpLocks noChangeAspect="1"/>
          </p:cNvGrpSpPr>
          <p:nvPr/>
        </p:nvGrpSpPr>
        <p:grpSpPr>
          <a:xfrm>
            <a:off x="6311597" y="1809886"/>
            <a:ext cx="4638599" cy="4298940"/>
            <a:chOff x="6310802" y="1511300"/>
            <a:chExt cx="4638599" cy="4298940"/>
          </a:xfrm>
        </p:grpSpPr>
        <p:grpSp>
          <p:nvGrpSpPr>
            <p:cNvPr id="103" name="Gruppieren 102">
              <a:extLst>
                <a:ext uri="{FF2B5EF4-FFF2-40B4-BE49-F238E27FC236}">
                  <a16:creationId xmlns:a16="http://schemas.microsoft.com/office/drawing/2014/main" id="{9F4E5EEA-4652-4778-8215-A66F540CFDC4}"/>
                </a:ext>
              </a:extLst>
            </p:cNvPr>
            <p:cNvGrpSpPr>
              <a:grpSpLocks noChangeAspect="1"/>
            </p:cNvGrpSpPr>
            <p:nvPr/>
          </p:nvGrpSpPr>
          <p:grpSpPr bwMode="gray">
            <a:xfrm>
              <a:off x="7191001" y="1511300"/>
              <a:ext cx="3758400" cy="3758400"/>
              <a:chOff x="7191001" y="1511300"/>
              <a:chExt cx="3758400" cy="3758400"/>
            </a:xfrm>
          </p:grpSpPr>
          <p:sp>
            <p:nvSpPr>
              <p:cNvPr id="55" name="Rechteck 54">
                <a:extLst>
                  <a:ext uri="{FF2B5EF4-FFF2-40B4-BE49-F238E27FC236}">
                    <a16:creationId xmlns:a16="http://schemas.microsoft.com/office/drawing/2014/main" id="{BCCC2933-52E9-4074-8E8A-C51970148A04}"/>
                  </a:ext>
                </a:extLst>
              </p:cNvPr>
              <p:cNvSpPr>
                <a:spLocks noChangeAspect="1"/>
              </p:cNvSpPr>
              <p:nvPr/>
            </p:nvSpPr>
            <p:spPr bwMode="gray">
              <a:xfrm>
                <a:off x="7191001" y="3772100"/>
                <a:ext cx="2217600" cy="1497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b" anchorCtr="0"/>
              <a:lstStyle/>
              <a:p>
                <a:pPr>
                  <a:lnSpc>
                    <a:spcPct val="90000"/>
                  </a:lnSpc>
                  <a:spcAft>
                    <a:spcPts val="1000"/>
                  </a:spcAft>
                </a:pPr>
                <a:r>
                  <a:rPr lang="en-US">
                    <a:solidFill>
                      <a:schemeClr val="accent1"/>
                    </a:solidFill>
                    <a:latin typeface="Bebas Neue" panose="020B0506020202020201" pitchFamily="34" charset="0"/>
                  </a:rPr>
                  <a:t>Hidden</a:t>
                </a:r>
              </a:p>
              <a:p>
                <a:pPr>
                  <a:lnSpc>
                    <a:spcPct val="90000"/>
                  </a:lnSpc>
                  <a:spcAft>
                    <a:spcPts val="1000"/>
                  </a:spcAft>
                </a:pPr>
                <a:r>
                  <a:rPr lang="en-US">
                    <a:solidFill>
                      <a:schemeClr val="accent1"/>
                    </a:solidFill>
                    <a:latin typeface="Bebas Neue" panose="020B0506020202020201" pitchFamily="34" charset="0"/>
                  </a:rPr>
                  <a:t>3.</a:t>
                </a:r>
              </a:p>
            </p:txBody>
          </p:sp>
          <p:sp>
            <p:nvSpPr>
              <p:cNvPr id="54" name="Rechteck 53">
                <a:extLst>
                  <a:ext uri="{FF2B5EF4-FFF2-40B4-BE49-F238E27FC236}">
                    <a16:creationId xmlns:a16="http://schemas.microsoft.com/office/drawing/2014/main" id="{1132B188-1314-44A1-8D22-C617883DE591}"/>
                  </a:ext>
                </a:extLst>
              </p:cNvPr>
              <p:cNvSpPr>
                <a:spLocks noChangeAspect="1"/>
              </p:cNvSpPr>
              <p:nvPr/>
            </p:nvSpPr>
            <p:spPr bwMode="gray">
              <a:xfrm>
                <a:off x="7191001" y="1511300"/>
                <a:ext cx="2217600" cy="221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nSpc>
                    <a:spcPct val="90000"/>
                  </a:lnSpc>
                  <a:spcAft>
                    <a:spcPts val="1000"/>
                  </a:spcAft>
                </a:pPr>
                <a:r>
                  <a:rPr lang="en-US">
                    <a:solidFill>
                      <a:schemeClr val="bg1"/>
                    </a:solidFill>
                    <a:latin typeface="Bebas Neue" panose="020B0506020202020201" pitchFamily="34" charset="0"/>
                  </a:rPr>
                  <a:t>1.</a:t>
                </a:r>
              </a:p>
              <a:p>
                <a:pPr>
                  <a:lnSpc>
                    <a:spcPct val="90000"/>
                  </a:lnSpc>
                  <a:spcAft>
                    <a:spcPts val="1000"/>
                  </a:spcAft>
                </a:pPr>
                <a:r>
                  <a:rPr lang="en-US">
                    <a:solidFill>
                      <a:schemeClr val="bg1"/>
                    </a:solidFill>
                    <a:latin typeface="Bebas Neue" panose="020B0506020202020201" pitchFamily="34" charset="0"/>
                  </a:rPr>
                  <a:t>Open </a:t>
                </a:r>
                <a:br>
                  <a:rPr lang="en-US">
                    <a:solidFill>
                      <a:schemeClr val="bg1"/>
                    </a:solidFill>
                    <a:latin typeface="Bebas Neue" panose="020B0506020202020201" pitchFamily="34" charset="0"/>
                  </a:rPr>
                </a:br>
                <a:r>
                  <a:rPr lang="en-US">
                    <a:solidFill>
                      <a:schemeClr val="bg1"/>
                    </a:solidFill>
                    <a:latin typeface="Bebas Neue" panose="020B0506020202020201" pitchFamily="34" charset="0"/>
                  </a:rPr>
                  <a:t>Area</a:t>
                </a:r>
              </a:p>
            </p:txBody>
          </p:sp>
          <p:sp>
            <p:nvSpPr>
              <p:cNvPr id="56" name="Rechteck 55">
                <a:extLst>
                  <a:ext uri="{FF2B5EF4-FFF2-40B4-BE49-F238E27FC236}">
                    <a16:creationId xmlns:a16="http://schemas.microsoft.com/office/drawing/2014/main" id="{4D838ED8-4098-4B87-BA07-F8E3AE0FB779}"/>
                  </a:ext>
                </a:extLst>
              </p:cNvPr>
              <p:cNvSpPr>
                <a:spLocks noChangeAspect="1"/>
              </p:cNvSpPr>
              <p:nvPr/>
            </p:nvSpPr>
            <p:spPr bwMode="gray">
              <a:xfrm>
                <a:off x="9451801" y="1511300"/>
                <a:ext cx="1497600" cy="2217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gn="r">
                  <a:lnSpc>
                    <a:spcPct val="90000"/>
                  </a:lnSpc>
                  <a:spcAft>
                    <a:spcPts val="1000"/>
                  </a:spcAft>
                </a:pPr>
                <a:r>
                  <a:rPr lang="en-US">
                    <a:solidFill>
                      <a:schemeClr val="accent1"/>
                    </a:solidFill>
                    <a:latin typeface="Bebas Neue" panose="020B0506020202020201" pitchFamily="34" charset="0"/>
                  </a:rPr>
                  <a:t>2.</a:t>
                </a:r>
              </a:p>
              <a:p>
                <a:pPr algn="r">
                  <a:lnSpc>
                    <a:spcPct val="90000"/>
                  </a:lnSpc>
                  <a:spcAft>
                    <a:spcPts val="1000"/>
                  </a:spcAft>
                </a:pPr>
                <a:r>
                  <a:rPr lang="en-US">
                    <a:solidFill>
                      <a:schemeClr val="accent1"/>
                    </a:solidFill>
                    <a:latin typeface="Bebas Neue" panose="020B0506020202020201" pitchFamily="34" charset="0"/>
                  </a:rPr>
                  <a:t>Blind</a:t>
                </a:r>
                <a:br>
                  <a:rPr lang="en-US">
                    <a:solidFill>
                      <a:schemeClr val="accent1"/>
                    </a:solidFill>
                    <a:latin typeface="Bebas Neue" panose="020B0506020202020201" pitchFamily="34" charset="0"/>
                  </a:rPr>
                </a:br>
                <a:r>
                  <a:rPr lang="en-US">
                    <a:solidFill>
                      <a:schemeClr val="accent1"/>
                    </a:solidFill>
                    <a:latin typeface="Bebas Neue" panose="020B0506020202020201" pitchFamily="34" charset="0"/>
                  </a:rPr>
                  <a:t>Spot</a:t>
                </a:r>
              </a:p>
            </p:txBody>
          </p:sp>
          <p:sp>
            <p:nvSpPr>
              <p:cNvPr id="57" name="Rechteck 56">
                <a:extLst>
                  <a:ext uri="{FF2B5EF4-FFF2-40B4-BE49-F238E27FC236}">
                    <a16:creationId xmlns:a16="http://schemas.microsoft.com/office/drawing/2014/main" id="{A1E16C5C-4A40-4F94-9046-4E0992F2CAD2}"/>
                  </a:ext>
                </a:extLst>
              </p:cNvPr>
              <p:cNvSpPr>
                <a:spLocks noChangeAspect="1"/>
              </p:cNvSpPr>
              <p:nvPr/>
            </p:nvSpPr>
            <p:spPr bwMode="gray">
              <a:xfrm>
                <a:off x="9451801" y="3772100"/>
                <a:ext cx="1497600" cy="1497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b" anchorCtr="0"/>
              <a:lstStyle/>
              <a:p>
                <a:pPr algn="r">
                  <a:lnSpc>
                    <a:spcPct val="90000"/>
                  </a:lnSpc>
                  <a:spcAft>
                    <a:spcPts val="1000"/>
                  </a:spcAft>
                </a:pPr>
                <a:r>
                  <a:rPr lang="en-US">
                    <a:solidFill>
                      <a:schemeClr val="accent1"/>
                    </a:solidFill>
                    <a:latin typeface="Bebas Neue" panose="020B0506020202020201" pitchFamily="34" charset="0"/>
                  </a:rPr>
                  <a:t>Unknown</a:t>
                </a:r>
              </a:p>
              <a:p>
                <a:pPr algn="r">
                  <a:lnSpc>
                    <a:spcPct val="90000"/>
                  </a:lnSpc>
                  <a:spcAft>
                    <a:spcPts val="1000"/>
                  </a:spcAft>
                </a:pPr>
                <a:r>
                  <a:rPr lang="en-US">
                    <a:solidFill>
                      <a:schemeClr val="accent1"/>
                    </a:solidFill>
                    <a:latin typeface="Bebas Neue" panose="020B0506020202020201" pitchFamily="34" charset="0"/>
                  </a:rPr>
                  <a:t>4.</a:t>
                </a:r>
              </a:p>
            </p:txBody>
          </p:sp>
        </p:grpSp>
        <p:sp>
          <p:nvSpPr>
            <p:cNvPr id="58" name="Textfeld">
              <a:extLst>
                <a:ext uri="{FF2B5EF4-FFF2-40B4-BE49-F238E27FC236}">
                  <a16:creationId xmlns:a16="http://schemas.microsoft.com/office/drawing/2014/main" id="{4F8F0881-32AE-43BB-9DBB-1F7D7610BA3B}"/>
                </a:ext>
              </a:extLst>
            </p:cNvPr>
            <p:cNvSpPr txBox="1"/>
            <p:nvPr/>
          </p:nvSpPr>
          <p:spPr bwMode="gray">
            <a:xfrm>
              <a:off x="6310802" y="1511300"/>
              <a:ext cx="880200" cy="540000"/>
            </a:xfrm>
            <a:prstGeom prst="rect">
              <a:avLst/>
            </a:prstGeom>
            <a:noFill/>
          </p:spPr>
          <p:txBody>
            <a:bodyPr wrap="none" lIns="180000" tIns="180000" rIns="180000" bIns="180000" rtlCol="0" anchor="ctr" anchorCtr="0">
              <a:noAutofit/>
            </a:bodyPr>
            <a:lstStyle/>
            <a:p>
              <a:pPr algn="r">
                <a:lnSpc>
                  <a:spcPct val="90000"/>
                </a:lnSpc>
                <a:spcAft>
                  <a:spcPts val="1000"/>
                </a:spcAft>
              </a:pPr>
              <a:r>
                <a:rPr lang="en-US" sz="1200"/>
                <a:t>Known by</a:t>
              </a:r>
              <a:br>
                <a:rPr lang="en-US" sz="1200"/>
              </a:br>
              <a:r>
                <a:rPr lang="en-US" sz="1200"/>
                <a:t>Others</a:t>
              </a:r>
            </a:p>
          </p:txBody>
        </p:sp>
        <p:sp>
          <p:nvSpPr>
            <p:cNvPr id="59" name="Textfeld">
              <a:extLst>
                <a:ext uri="{FF2B5EF4-FFF2-40B4-BE49-F238E27FC236}">
                  <a16:creationId xmlns:a16="http://schemas.microsoft.com/office/drawing/2014/main" id="{A9B048CB-89D5-45AA-BF0F-06BA056D23B4}"/>
                </a:ext>
              </a:extLst>
            </p:cNvPr>
            <p:cNvSpPr txBox="1"/>
            <p:nvPr/>
          </p:nvSpPr>
          <p:spPr bwMode="gray">
            <a:xfrm>
              <a:off x="6310802" y="4729700"/>
              <a:ext cx="880200" cy="540000"/>
            </a:xfrm>
            <a:prstGeom prst="rect">
              <a:avLst/>
            </a:prstGeom>
            <a:noFill/>
          </p:spPr>
          <p:txBody>
            <a:bodyPr wrap="none" lIns="180000" tIns="180000" rIns="180000" bIns="180000" rtlCol="0" anchor="ctr" anchorCtr="0">
              <a:noAutofit/>
            </a:bodyPr>
            <a:lstStyle/>
            <a:p>
              <a:pPr algn="r">
                <a:lnSpc>
                  <a:spcPct val="90000"/>
                </a:lnSpc>
                <a:spcAft>
                  <a:spcPts val="1000"/>
                </a:spcAft>
              </a:pPr>
              <a:r>
                <a:rPr lang="en-US" sz="1200"/>
                <a:t>Unknown by</a:t>
              </a:r>
              <a:br>
                <a:rPr lang="en-US" sz="1200"/>
              </a:br>
              <a:r>
                <a:rPr lang="en-US" sz="1200"/>
                <a:t>Others</a:t>
              </a:r>
            </a:p>
          </p:txBody>
        </p:sp>
        <p:sp>
          <p:nvSpPr>
            <p:cNvPr id="60" name="Textfeld">
              <a:extLst>
                <a:ext uri="{FF2B5EF4-FFF2-40B4-BE49-F238E27FC236}">
                  <a16:creationId xmlns:a16="http://schemas.microsoft.com/office/drawing/2014/main" id="{88D044F8-C637-4866-A3E5-A47966E83779}"/>
                </a:ext>
              </a:extLst>
            </p:cNvPr>
            <p:cNvSpPr txBox="1"/>
            <p:nvPr/>
          </p:nvSpPr>
          <p:spPr bwMode="gray">
            <a:xfrm>
              <a:off x="10069201" y="5270240"/>
              <a:ext cx="880200" cy="54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I don‘t know</a:t>
              </a:r>
            </a:p>
          </p:txBody>
        </p:sp>
        <p:sp>
          <p:nvSpPr>
            <p:cNvPr id="61" name="Textfeld">
              <a:extLst>
                <a:ext uri="{FF2B5EF4-FFF2-40B4-BE49-F238E27FC236}">
                  <a16:creationId xmlns:a16="http://schemas.microsoft.com/office/drawing/2014/main" id="{329DF981-0001-4503-B588-BA838DE7C871}"/>
                </a:ext>
              </a:extLst>
            </p:cNvPr>
            <p:cNvSpPr txBox="1"/>
            <p:nvPr/>
          </p:nvSpPr>
          <p:spPr bwMode="gray">
            <a:xfrm>
              <a:off x="7191001" y="5270240"/>
              <a:ext cx="880200" cy="54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I know</a:t>
              </a:r>
            </a:p>
          </p:txBody>
        </p:sp>
        <p:cxnSp>
          <p:nvCxnSpPr>
            <p:cNvPr id="64" name="Gerader Verbinder">
              <a:extLst>
                <a:ext uri="{FF2B5EF4-FFF2-40B4-BE49-F238E27FC236}">
                  <a16:creationId xmlns:a16="http://schemas.microsoft.com/office/drawing/2014/main" id="{CAAE90DC-CE75-48D1-AC67-FC3DF14E58DE}"/>
                </a:ext>
              </a:extLst>
            </p:cNvPr>
            <p:cNvCxnSpPr>
              <a:cxnSpLocks/>
              <a:stCxn id="58" idx="2"/>
              <a:endCxn id="66" idx="0"/>
            </p:cNvCxnSpPr>
            <p:nvPr/>
          </p:nvCxnSpPr>
          <p:spPr bwMode="gray">
            <a:xfrm>
              <a:off x="6750902" y="2051300"/>
              <a:ext cx="0" cy="1069200"/>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a:extLst>
                <a:ext uri="{FF2B5EF4-FFF2-40B4-BE49-F238E27FC236}">
                  <a16:creationId xmlns:a16="http://schemas.microsoft.com/office/drawing/2014/main" id="{CBA40152-73DE-4C82-812F-662D5D382F74}"/>
                </a:ext>
              </a:extLst>
            </p:cNvPr>
            <p:cNvSpPr txBox="1"/>
            <p:nvPr/>
          </p:nvSpPr>
          <p:spPr bwMode="gray">
            <a:xfrm>
              <a:off x="6310802" y="3120500"/>
              <a:ext cx="880200" cy="54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b="1">
                  <a:latin typeface="+mj-lt"/>
                </a:rPr>
                <a:t>Share</a:t>
              </a:r>
            </a:p>
          </p:txBody>
        </p:sp>
        <p:cxnSp>
          <p:nvCxnSpPr>
            <p:cNvPr id="69" name="Gerader Verbinder">
              <a:extLst>
                <a:ext uri="{FF2B5EF4-FFF2-40B4-BE49-F238E27FC236}">
                  <a16:creationId xmlns:a16="http://schemas.microsoft.com/office/drawing/2014/main" id="{0ED0A233-845E-47EB-9664-43C2DF9B64C2}"/>
                </a:ext>
              </a:extLst>
            </p:cNvPr>
            <p:cNvCxnSpPr>
              <a:cxnSpLocks/>
              <a:stCxn id="66" idx="2"/>
              <a:endCxn id="59" idx="0"/>
            </p:cNvCxnSpPr>
            <p:nvPr/>
          </p:nvCxnSpPr>
          <p:spPr bwMode="gray">
            <a:xfrm>
              <a:off x="6750902" y="3660500"/>
              <a:ext cx="0" cy="1069200"/>
            </a:xfrm>
            <a:prstGeom prst="line">
              <a:avLst/>
            </a:prstGeom>
            <a:ln w="12700">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08165A53-5C8D-40D5-9F44-D6C42E1C0736}"/>
                </a:ext>
              </a:extLst>
            </p:cNvPr>
            <p:cNvCxnSpPr>
              <a:cxnSpLocks/>
              <a:stCxn id="79" idx="3"/>
              <a:endCxn id="60" idx="1"/>
            </p:cNvCxnSpPr>
            <p:nvPr/>
          </p:nvCxnSpPr>
          <p:spPr bwMode="gray">
            <a:xfrm>
              <a:off x="9510301" y="5540240"/>
              <a:ext cx="558900" cy="0"/>
            </a:xfrm>
            <a:prstGeom prst="line">
              <a:avLst/>
            </a:prstGeom>
            <a:ln w="12700">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9" name="Textfeld">
              <a:extLst>
                <a:ext uri="{FF2B5EF4-FFF2-40B4-BE49-F238E27FC236}">
                  <a16:creationId xmlns:a16="http://schemas.microsoft.com/office/drawing/2014/main" id="{B632EFCC-ACD1-4F44-B988-BBC2469AC7C3}"/>
                </a:ext>
              </a:extLst>
            </p:cNvPr>
            <p:cNvSpPr txBox="1"/>
            <p:nvPr/>
          </p:nvSpPr>
          <p:spPr bwMode="gray">
            <a:xfrm>
              <a:off x="8630101" y="5270240"/>
              <a:ext cx="880200" cy="54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b="1">
                  <a:latin typeface="+mj-lt"/>
                </a:rPr>
                <a:t>Ask</a:t>
              </a:r>
            </a:p>
          </p:txBody>
        </p:sp>
        <p:cxnSp>
          <p:nvCxnSpPr>
            <p:cNvPr id="81" name="Gerader Verbinder 80">
              <a:extLst>
                <a:ext uri="{FF2B5EF4-FFF2-40B4-BE49-F238E27FC236}">
                  <a16:creationId xmlns:a16="http://schemas.microsoft.com/office/drawing/2014/main" id="{ED5F70F7-9104-4743-A14B-1D75F1FDD96F}"/>
                </a:ext>
              </a:extLst>
            </p:cNvPr>
            <p:cNvCxnSpPr>
              <a:cxnSpLocks/>
              <a:stCxn id="61" idx="3"/>
              <a:endCxn id="79" idx="1"/>
            </p:cNvCxnSpPr>
            <p:nvPr/>
          </p:nvCxnSpPr>
          <p:spPr bwMode="gray">
            <a:xfrm>
              <a:off x="8071201" y="5540240"/>
              <a:ext cx="558900" cy="0"/>
            </a:xfrm>
            <a:prstGeom prst="line">
              <a:avLst/>
            </a:prstGeom>
            <a:ln w="127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A4CBEF9C-72F7-4E9F-867E-299738F73923}"/>
                </a:ext>
              </a:extLst>
            </p:cNvPr>
            <p:cNvCxnSpPr>
              <a:cxnSpLocks/>
            </p:cNvCxnSpPr>
            <p:nvPr/>
          </p:nvCxnSpPr>
          <p:spPr bwMode="gray">
            <a:xfrm>
              <a:off x="8350201" y="1745300"/>
              <a:ext cx="1440000" cy="0"/>
            </a:xfrm>
            <a:prstGeom prst="line">
              <a:avLst/>
            </a:prstGeom>
            <a:ln w="12700">
              <a:solidFill>
                <a:schemeClr val="accent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5" name="Textfeld">
              <a:extLst>
                <a:ext uri="{FF2B5EF4-FFF2-40B4-BE49-F238E27FC236}">
                  <a16:creationId xmlns:a16="http://schemas.microsoft.com/office/drawing/2014/main" id="{8C3109D3-2C00-456F-81ED-30DAFBB36810}"/>
                </a:ext>
              </a:extLst>
            </p:cNvPr>
            <p:cNvSpPr txBox="1"/>
            <p:nvPr/>
          </p:nvSpPr>
          <p:spPr bwMode="gray">
            <a:xfrm>
              <a:off x="8530201" y="1745300"/>
              <a:ext cx="10800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Feedback</a:t>
              </a:r>
            </a:p>
          </p:txBody>
        </p:sp>
        <p:cxnSp>
          <p:nvCxnSpPr>
            <p:cNvPr id="91" name="Gerader Verbinder 90">
              <a:extLst>
                <a:ext uri="{FF2B5EF4-FFF2-40B4-BE49-F238E27FC236}">
                  <a16:creationId xmlns:a16="http://schemas.microsoft.com/office/drawing/2014/main" id="{B1062BEC-04E2-46F1-8414-18F4E258014C}"/>
                </a:ext>
              </a:extLst>
            </p:cNvPr>
            <p:cNvCxnSpPr>
              <a:cxnSpLocks/>
            </p:cNvCxnSpPr>
            <p:nvPr/>
          </p:nvCxnSpPr>
          <p:spPr bwMode="gray">
            <a:xfrm>
              <a:off x="7426800" y="2670500"/>
              <a:ext cx="0" cy="1440000"/>
            </a:xfrm>
            <a:prstGeom prst="line">
              <a:avLst/>
            </a:prstGeom>
            <a:ln w="12700">
              <a:solidFill>
                <a:schemeClr val="accent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7" name="Textfeld">
              <a:extLst>
                <a:ext uri="{FF2B5EF4-FFF2-40B4-BE49-F238E27FC236}">
                  <a16:creationId xmlns:a16="http://schemas.microsoft.com/office/drawing/2014/main" id="{9C46C6FA-DA0F-4766-B898-3D45ED284597}"/>
                </a:ext>
              </a:extLst>
            </p:cNvPr>
            <p:cNvSpPr txBox="1"/>
            <p:nvPr/>
          </p:nvSpPr>
          <p:spPr bwMode="gray">
            <a:xfrm rot="5400000">
              <a:off x="7066800" y="3210501"/>
              <a:ext cx="10800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Self-Disclosure</a:t>
              </a:r>
            </a:p>
          </p:txBody>
        </p:sp>
        <p:sp>
          <p:nvSpPr>
            <p:cNvPr id="98" name="Textfeld">
              <a:extLst>
                <a:ext uri="{FF2B5EF4-FFF2-40B4-BE49-F238E27FC236}">
                  <a16:creationId xmlns:a16="http://schemas.microsoft.com/office/drawing/2014/main" id="{9BAFF69F-4C13-482F-81FE-83F598019AE9}"/>
                </a:ext>
              </a:extLst>
            </p:cNvPr>
            <p:cNvSpPr txBox="1"/>
            <p:nvPr/>
          </p:nvSpPr>
          <p:spPr bwMode="gray">
            <a:xfrm>
              <a:off x="8530201" y="4676400"/>
              <a:ext cx="10800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Self-Discovery</a:t>
              </a:r>
            </a:p>
          </p:txBody>
        </p:sp>
        <p:cxnSp>
          <p:nvCxnSpPr>
            <p:cNvPr id="102" name="Gerader Verbinder 101">
              <a:extLst>
                <a:ext uri="{FF2B5EF4-FFF2-40B4-BE49-F238E27FC236}">
                  <a16:creationId xmlns:a16="http://schemas.microsoft.com/office/drawing/2014/main" id="{E08FF2DF-9715-4C0E-996A-F57BFA676221}"/>
                </a:ext>
              </a:extLst>
            </p:cNvPr>
            <p:cNvCxnSpPr>
              <a:cxnSpLocks noChangeAspect="1"/>
            </p:cNvCxnSpPr>
            <p:nvPr/>
          </p:nvCxnSpPr>
          <p:spPr bwMode="gray">
            <a:xfrm>
              <a:off x="8350201" y="2670500"/>
              <a:ext cx="1440000" cy="1440000"/>
            </a:xfrm>
            <a:prstGeom prst="line">
              <a:avLst/>
            </a:prstGeom>
            <a:ln w="12700">
              <a:solidFill>
                <a:schemeClr val="accent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4" name="Textfeld">
              <a:extLst>
                <a:ext uri="{FF2B5EF4-FFF2-40B4-BE49-F238E27FC236}">
                  <a16:creationId xmlns:a16="http://schemas.microsoft.com/office/drawing/2014/main" id="{AB46C323-83DE-44EC-A70C-1CF8A3121FCE}"/>
                </a:ext>
              </a:extLst>
            </p:cNvPr>
            <p:cNvSpPr txBox="1"/>
            <p:nvPr/>
          </p:nvSpPr>
          <p:spPr bwMode="gray">
            <a:xfrm rot="2700000">
              <a:off x="8180663" y="3086638"/>
              <a:ext cx="2026800" cy="360000"/>
            </a:xfrm>
            <a:prstGeom prst="rect">
              <a:avLst/>
            </a:prstGeom>
            <a:noFill/>
          </p:spPr>
          <p:txBody>
            <a:bodyPr wrap="none" lIns="180000" tIns="180000" rIns="180000" bIns="180000" rtlCol="0" anchor="ctr" anchorCtr="0">
              <a:noAutofit/>
            </a:bodyPr>
            <a:lstStyle/>
            <a:p>
              <a:pPr algn="ctr">
                <a:lnSpc>
                  <a:spcPct val="90000"/>
                </a:lnSpc>
                <a:spcAft>
                  <a:spcPts val="1000"/>
                </a:spcAft>
              </a:pPr>
              <a:r>
                <a:rPr lang="en-US" sz="1200"/>
                <a:t>Shared Discovery</a:t>
              </a:r>
            </a:p>
          </p:txBody>
        </p:sp>
        <p:cxnSp>
          <p:nvCxnSpPr>
            <p:cNvPr id="110" name="Gerader Verbinder 109">
              <a:extLst>
                <a:ext uri="{FF2B5EF4-FFF2-40B4-BE49-F238E27FC236}">
                  <a16:creationId xmlns:a16="http://schemas.microsoft.com/office/drawing/2014/main" id="{FB715392-6D2D-44F8-9C6F-14E1DF75924F}"/>
                </a:ext>
              </a:extLst>
            </p:cNvPr>
            <p:cNvCxnSpPr>
              <a:cxnSpLocks/>
            </p:cNvCxnSpPr>
            <p:nvPr/>
          </p:nvCxnSpPr>
          <p:spPr bwMode="gray">
            <a:xfrm>
              <a:off x="8350201" y="5036400"/>
              <a:ext cx="1440000" cy="0"/>
            </a:xfrm>
            <a:prstGeom prst="line">
              <a:avLst/>
            </a:prstGeom>
            <a:ln w="12700">
              <a:solidFill>
                <a:schemeClr val="accent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 name="Text Placeholder 8">
            <a:extLst>
              <a:ext uri="{FF2B5EF4-FFF2-40B4-BE49-F238E27FC236}">
                <a16:creationId xmlns:a16="http://schemas.microsoft.com/office/drawing/2014/main" id="{FBBAF822-4697-4683-9800-96497474E694}"/>
              </a:ext>
            </a:extLst>
          </p:cNvPr>
          <p:cNvSpPr>
            <a:spLocks noGrp="1"/>
          </p:cNvSpPr>
          <p:nvPr>
            <p:ph type="body" sz="quarter" idx="13"/>
          </p:nvPr>
        </p:nvSpPr>
        <p:spPr/>
        <p:txBody>
          <a:bodyPr/>
          <a:lstStyle/>
          <a:p>
            <a:r>
              <a:rPr lang="en-US"/>
              <a:t>Add models to your consultant toolbox to tackle various problems</a:t>
            </a:r>
          </a:p>
        </p:txBody>
      </p:sp>
      <p:sp>
        <p:nvSpPr>
          <p:cNvPr id="3" name="Date Placeholder 2">
            <a:extLst>
              <a:ext uri="{FF2B5EF4-FFF2-40B4-BE49-F238E27FC236}">
                <a16:creationId xmlns:a16="http://schemas.microsoft.com/office/drawing/2014/main" id="{BECCE053-D10B-4DC5-85ED-11EB44B1483A}"/>
              </a:ext>
            </a:extLst>
          </p:cNvPr>
          <p:cNvSpPr>
            <a:spLocks noGrp="1"/>
          </p:cNvSpPr>
          <p:nvPr>
            <p:ph type="dt" sz="half" idx="10"/>
          </p:nvPr>
        </p:nvSpPr>
        <p:spPr/>
        <p:txBody>
          <a:bodyPr/>
          <a:lstStyle/>
          <a:p>
            <a:r>
              <a:rPr lang="en-US"/>
              <a:t>COPYRIGHT 2022 - OST GLOBAL SOLUTIONS, INC.</a:t>
            </a:r>
          </a:p>
        </p:txBody>
      </p:sp>
      <p:sp>
        <p:nvSpPr>
          <p:cNvPr id="8" name="Footer Placeholder 7">
            <a:extLst>
              <a:ext uri="{FF2B5EF4-FFF2-40B4-BE49-F238E27FC236}">
                <a16:creationId xmlns:a16="http://schemas.microsoft.com/office/drawing/2014/main" id="{598616AE-BB5C-4505-9285-A4F4658552A5}"/>
              </a:ext>
            </a:extLst>
          </p:cNvPr>
          <p:cNvSpPr>
            <a:spLocks noGrp="1"/>
          </p:cNvSpPr>
          <p:nvPr>
            <p:ph type="ftr" sz="quarter" idx="11"/>
          </p:nvPr>
        </p:nvSpPr>
        <p:spPr/>
        <p:txBody>
          <a:bodyPr/>
          <a:lstStyle/>
          <a:p>
            <a:r>
              <a:rPr lang="en-US"/>
              <a:t>IMPROVING OUR COUNTRY THROUGH BETTER PROPOSALS</a:t>
            </a:r>
          </a:p>
        </p:txBody>
      </p:sp>
      <p:sp>
        <p:nvSpPr>
          <p:cNvPr id="10" name="Slide Number Placeholder 9">
            <a:extLst>
              <a:ext uri="{FF2B5EF4-FFF2-40B4-BE49-F238E27FC236}">
                <a16:creationId xmlns:a16="http://schemas.microsoft.com/office/drawing/2014/main" id="{7E6E7188-9E38-4CA2-A74D-C401A71F0501}"/>
              </a:ext>
            </a:extLst>
          </p:cNvPr>
          <p:cNvSpPr>
            <a:spLocks noGrp="1"/>
          </p:cNvSpPr>
          <p:nvPr>
            <p:ph type="sldNum" sz="quarter" idx="12"/>
          </p:nvPr>
        </p:nvSpPr>
        <p:spPr/>
        <p:txBody>
          <a:bodyPr/>
          <a:lstStyle/>
          <a:p>
            <a:fld id="{02CEFE82-39F2-4F47-8A0C-D5AB3496FA5C}" type="slidenum">
              <a:rPr lang="en-US" smtClean="0"/>
              <a:t>48</a:t>
            </a:fld>
            <a:endParaRPr lang="en-US"/>
          </a:p>
        </p:txBody>
      </p:sp>
    </p:spTree>
    <p:extLst>
      <p:ext uri="{BB962C8B-B14F-4D97-AF65-F5344CB8AC3E}">
        <p14:creationId xmlns:p14="http://schemas.microsoft.com/office/powerpoint/2010/main" val="417340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07" b="7807"/>
          <a:stretch>
            <a:fillRect/>
          </a:stretch>
        </p:blipFill>
        <p:spPr bwMode="gray"/>
      </p:pic>
      <p:sp>
        <p:nvSpPr>
          <p:cNvPr id="2" name="Rectangle"/>
          <p:cNvSpPr/>
          <p:nvPr/>
        </p:nvSpPr>
        <p:spPr bwMode="gray">
          <a:xfrm>
            <a:off x="795" y="0"/>
            <a:ext cx="12191205" cy="68580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p:cNvSpPr>
            <a:spLocks noGrp="1"/>
          </p:cNvSpPr>
          <p:nvPr>
            <p:ph idx="1"/>
          </p:nvPr>
        </p:nvSpPr>
        <p:spPr bwMode="gray">
          <a:xfrm>
            <a:off x="1933994" y="1245301"/>
            <a:ext cx="9716400" cy="4574475"/>
          </a:xfrm>
        </p:spPr>
        <p:txBody>
          <a:bodyPr/>
          <a:lstStyle/>
          <a:p>
            <a:pPr>
              <a:lnSpc>
                <a:spcPct val="80000"/>
              </a:lnSpc>
            </a:pPr>
            <a:r>
              <a:rPr lang="en-US" sz="4400">
                <a:solidFill>
                  <a:schemeClr val="accent1">
                    <a:lumMod val="60000"/>
                    <a:lumOff val="40000"/>
                  </a:schemeClr>
                </a:solidFill>
                <a:latin typeface="Bebas Neue" panose="020B0506020202020201" pitchFamily="34" charset="0"/>
              </a:rPr>
              <a:t>Good</a:t>
            </a:r>
            <a:r>
              <a:rPr lang="en-US" sz="4400">
                <a:latin typeface="Bebas Neue" panose="020B0506020202020201" pitchFamily="34" charset="0"/>
              </a:rPr>
              <a:t> </a:t>
            </a:r>
            <a:r>
              <a:rPr lang="en-US" sz="4400">
                <a:solidFill>
                  <a:schemeClr val="accent1">
                    <a:lumMod val="60000"/>
                    <a:lumOff val="40000"/>
                  </a:schemeClr>
                </a:solidFill>
                <a:latin typeface="Bebas Neue" panose="020B0506020202020201" pitchFamily="34" charset="0"/>
              </a:rPr>
              <a:t>management</a:t>
            </a:r>
            <a:r>
              <a:rPr lang="en-US" sz="4400">
                <a:latin typeface="Bebas Neue" panose="020B0506020202020201" pitchFamily="34" charset="0"/>
              </a:rPr>
              <a:t> is the art of making problems </a:t>
            </a:r>
            <a:br>
              <a:rPr lang="en-US" sz="4400">
                <a:latin typeface="Bebas Neue" panose="020B0506020202020201" pitchFamily="34" charset="0"/>
              </a:rPr>
            </a:br>
            <a:r>
              <a:rPr lang="en-US" sz="4400">
                <a:latin typeface="Bebas Neue" panose="020B0506020202020201" pitchFamily="34" charset="0"/>
              </a:rPr>
              <a:t>so interesting and their solutions so constructive that everyone wants to get to work and deal </a:t>
            </a:r>
            <a:br>
              <a:rPr lang="en-US" sz="4400">
                <a:latin typeface="Bebas Neue" panose="020B0506020202020201" pitchFamily="34" charset="0"/>
              </a:rPr>
            </a:br>
            <a:r>
              <a:rPr lang="en-US" sz="4400">
                <a:latin typeface="Bebas Neue" panose="020B0506020202020201" pitchFamily="34" charset="0"/>
              </a:rPr>
              <a:t>with them.</a:t>
            </a:r>
          </a:p>
          <a:p>
            <a:br>
              <a:rPr lang="en-US" sz="2400">
                <a:solidFill>
                  <a:srgbClr val="FFFFFF"/>
                </a:solidFill>
                <a:latin typeface="+mj-lt"/>
              </a:rPr>
            </a:br>
            <a:r>
              <a:rPr lang="en-US" sz="2800">
                <a:latin typeface="+mj-lt"/>
              </a:rPr>
              <a:t>Paul Hawken </a:t>
            </a:r>
            <a:br>
              <a:rPr lang="en-US" sz="2800">
                <a:latin typeface="+mj-lt"/>
              </a:rPr>
            </a:br>
            <a:r>
              <a:rPr lang="en-US" sz="2000">
                <a:solidFill>
                  <a:schemeClr val="bg1">
                    <a:lumMod val="75000"/>
                  </a:schemeClr>
                </a:solidFill>
              </a:rPr>
              <a:t>(Environmentalist)</a:t>
            </a:r>
          </a:p>
          <a:p>
            <a:endParaRPr lang="en-US" sz="2400">
              <a:solidFill>
                <a:srgbClr val="A6A6A6"/>
              </a:solidFill>
            </a:endParaRPr>
          </a:p>
        </p:txBody>
      </p:sp>
      <p:grpSp>
        <p:nvGrpSpPr>
          <p:cNvPr id="8" name="Gruppieren 7"/>
          <p:cNvGrpSpPr>
            <a:grpSpLocks noChangeAspect="1"/>
          </p:cNvGrpSpPr>
          <p:nvPr/>
        </p:nvGrpSpPr>
        <p:grpSpPr bwMode="gray">
          <a:xfrm flipH="1">
            <a:off x="10068719" y="5171700"/>
            <a:ext cx="1344739" cy="1163657"/>
            <a:chOff x="384017" y="1863488"/>
            <a:chExt cx="637254" cy="512821"/>
          </a:xfrm>
          <a:solidFill>
            <a:schemeClr val="bg1"/>
          </a:solidFill>
        </p:grpSpPr>
        <p:sp>
          <p:nvSpPr>
            <p:cNvPr id="9" name="Freeform 184"/>
            <p:cNvSpPr>
              <a:spLocks noEditPoints="1"/>
            </p:cNvSpPr>
            <p:nvPr/>
          </p:nvSpPr>
          <p:spPr bwMode="gray">
            <a:xfrm>
              <a:off x="384017" y="1863488"/>
              <a:ext cx="637254" cy="512821"/>
            </a:xfrm>
            <a:custGeom>
              <a:avLst/>
              <a:gdLst>
                <a:gd name="T0" fmla="*/ 53 w 106"/>
                <a:gd name="T1" fmla="*/ 0 h 85"/>
                <a:gd name="T2" fmla="*/ 0 w 106"/>
                <a:gd name="T3" fmla="*/ 35 h 85"/>
                <a:gd name="T4" fmla="*/ 35 w 106"/>
                <a:gd name="T5" fmla="*/ 68 h 85"/>
                <a:gd name="T6" fmla="*/ 32 w 106"/>
                <a:gd name="T7" fmla="*/ 81 h 85"/>
                <a:gd name="T8" fmla="*/ 52 w 106"/>
                <a:gd name="T9" fmla="*/ 71 h 85"/>
                <a:gd name="T10" fmla="*/ 55 w 106"/>
                <a:gd name="T11" fmla="*/ 70 h 85"/>
                <a:gd name="T12" fmla="*/ 58 w 106"/>
                <a:gd name="T13" fmla="*/ 69 h 85"/>
                <a:gd name="T14" fmla="*/ 106 w 106"/>
                <a:gd name="T15" fmla="*/ 35 h 85"/>
                <a:gd name="T16" fmla="*/ 53 w 106"/>
                <a:gd name="T17" fmla="*/ 0 h 85"/>
                <a:gd name="T18" fmla="*/ 60 w 106"/>
                <a:gd name="T19" fmla="*/ 65 h 85"/>
                <a:gd name="T20" fmla="*/ 58 w 106"/>
                <a:gd name="T21" fmla="*/ 65 h 85"/>
                <a:gd name="T22" fmla="*/ 56 w 106"/>
                <a:gd name="T23" fmla="*/ 67 h 85"/>
                <a:gd name="T24" fmla="*/ 39 w 106"/>
                <a:gd name="T25" fmla="*/ 74 h 85"/>
                <a:gd name="T26" fmla="*/ 42 w 106"/>
                <a:gd name="T27" fmla="*/ 64 h 85"/>
                <a:gd name="T28" fmla="*/ 14 w 106"/>
                <a:gd name="T29" fmla="*/ 37 h 85"/>
                <a:gd name="T30" fmla="*/ 56 w 106"/>
                <a:gd name="T31" fmla="*/ 9 h 85"/>
                <a:gd name="T32" fmla="*/ 99 w 106"/>
                <a:gd name="T33" fmla="*/ 37 h 85"/>
                <a:gd name="T34" fmla="*/ 60 w 106"/>
                <a:gd name="T35" fmla="*/ 6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85">
                  <a:moveTo>
                    <a:pt x="53" y="0"/>
                  </a:moveTo>
                  <a:cubicBezTo>
                    <a:pt x="24" y="0"/>
                    <a:pt x="0" y="15"/>
                    <a:pt x="0" y="35"/>
                  </a:cubicBezTo>
                  <a:cubicBezTo>
                    <a:pt x="0" y="50"/>
                    <a:pt x="15" y="63"/>
                    <a:pt x="35" y="68"/>
                  </a:cubicBezTo>
                  <a:cubicBezTo>
                    <a:pt x="35" y="68"/>
                    <a:pt x="41" y="71"/>
                    <a:pt x="32" y="81"/>
                  </a:cubicBezTo>
                  <a:cubicBezTo>
                    <a:pt x="27" y="85"/>
                    <a:pt x="48" y="74"/>
                    <a:pt x="52" y="71"/>
                  </a:cubicBezTo>
                  <a:cubicBezTo>
                    <a:pt x="54" y="70"/>
                    <a:pt x="54" y="70"/>
                    <a:pt x="55" y="70"/>
                  </a:cubicBezTo>
                  <a:cubicBezTo>
                    <a:pt x="57" y="69"/>
                    <a:pt x="58" y="69"/>
                    <a:pt x="58" y="69"/>
                  </a:cubicBezTo>
                  <a:cubicBezTo>
                    <a:pt x="85" y="68"/>
                    <a:pt x="106" y="53"/>
                    <a:pt x="106" y="35"/>
                  </a:cubicBezTo>
                  <a:cubicBezTo>
                    <a:pt x="106" y="15"/>
                    <a:pt x="82" y="0"/>
                    <a:pt x="53" y="0"/>
                  </a:cubicBezTo>
                  <a:close/>
                  <a:moveTo>
                    <a:pt x="60" y="65"/>
                  </a:moveTo>
                  <a:cubicBezTo>
                    <a:pt x="60" y="65"/>
                    <a:pt x="59" y="65"/>
                    <a:pt x="58" y="65"/>
                  </a:cubicBezTo>
                  <a:cubicBezTo>
                    <a:pt x="57" y="66"/>
                    <a:pt x="57" y="66"/>
                    <a:pt x="56" y="67"/>
                  </a:cubicBezTo>
                  <a:cubicBezTo>
                    <a:pt x="52" y="69"/>
                    <a:pt x="36" y="78"/>
                    <a:pt x="39" y="74"/>
                  </a:cubicBezTo>
                  <a:cubicBezTo>
                    <a:pt x="47" y="66"/>
                    <a:pt x="42" y="64"/>
                    <a:pt x="42" y="64"/>
                  </a:cubicBezTo>
                  <a:cubicBezTo>
                    <a:pt x="26" y="60"/>
                    <a:pt x="14" y="50"/>
                    <a:pt x="14" y="37"/>
                  </a:cubicBezTo>
                  <a:cubicBezTo>
                    <a:pt x="14" y="22"/>
                    <a:pt x="33" y="9"/>
                    <a:pt x="56" y="9"/>
                  </a:cubicBezTo>
                  <a:cubicBezTo>
                    <a:pt x="80" y="9"/>
                    <a:pt x="99" y="22"/>
                    <a:pt x="99" y="37"/>
                  </a:cubicBezTo>
                  <a:cubicBezTo>
                    <a:pt x="99" y="52"/>
                    <a:pt x="82" y="64"/>
                    <a:pt x="6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Ellipse 9"/>
            <p:cNvSpPr/>
            <p:nvPr/>
          </p:nvSpPr>
          <p:spPr bwMode="gray">
            <a:xfrm>
              <a:off x="616551" y="2121553"/>
              <a:ext cx="53956" cy="53956"/>
            </a:xfrm>
            <a:prstGeom prst="ellipse">
              <a:avLst/>
            </a:prstGeom>
            <a:grpFill/>
            <a:ln w="12700">
              <a:noFill/>
              <a:round/>
              <a:headEnd/>
              <a:tailEnd/>
            </a:ln>
          </p:spPr>
          <p:txBody>
            <a:bodyPr rtlCol="0" anchor="ctr"/>
            <a:lstStyle/>
            <a:p>
              <a:pPr algn="ctr"/>
              <a:endParaRPr lang="en-US"/>
            </a:p>
          </p:txBody>
        </p:sp>
        <p:sp>
          <p:nvSpPr>
            <p:cNvPr id="14" name="Ellipse 13"/>
            <p:cNvSpPr/>
            <p:nvPr/>
          </p:nvSpPr>
          <p:spPr bwMode="gray">
            <a:xfrm>
              <a:off x="691845" y="2121553"/>
              <a:ext cx="53956" cy="53956"/>
            </a:xfrm>
            <a:prstGeom prst="ellipse">
              <a:avLst/>
            </a:prstGeom>
            <a:grpFill/>
            <a:ln w="12700">
              <a:noFill/>
              <a:round/>
              <a:headEnd/>
              <a:tailEnd/>
            </a:ln>
          </p:spPr>
          <p:txBody>
            <a:bodyPr rtlCol="0" anchor="ctr"/>
            <a:lstStyle/>
            <a:p>
              <a:pPr algn="ctr"/>
              <a:endParaRPr lang="en-US"/>
            </a:p>
          </p:txBody>
        </p:sp>
        <p:sp>
          <p:nvSpPr>
            <p:cNvPr id="16" name="Ellipse 15"/>
            <p:cNvSpPr/>
            <p:nvPr/>
          </p:nvSpPr>
          <p:spPr bwMode="gray">
            <a:xfrm>
              <a:off x="767139" y="2121553"/>
              <a:ext cx="53956" cy="53956"/>
            </a:xfrm>
            <a:prstGeom prst="ellipse">
              <a:avLst/>
            </a:prstGeom>
            <a:grpFill/>
            <a:ln w="12700">
              <a:noFill/>
              <a:round/>
              <a:headEnd/>
              <a:tailEnd/>
            </a:ln>
          </p:spPr>
          <p:txBody>
            <a:bodyPr rtlCol="0" anchor="ctr"/>
            <a:lstStyle/>
            <a:p>
              <a:pPr algn="ctr"/>
              <a:endParaRPr lang="en-US"/>
            </a:p>
          </p:txBody>
        </p:sp>
      </p:grpSp>
      <p:grpSp>
        <p:nvGrpSpPr>
          <p:cNvPr id="17" name="Group 10"/>
          <p:cNvGrpSpPr/>
          <p:nvPr/>
        </p:nvGrpSpPr>
        <p:grpSpPr bwMode="gray">
          <a:xfrm>
            <a:off x="551384" y="1298112"/>
            <a:ext cx="1010860" cy="847602"/>
            <a:chOff x="537029" y="1572196"/>
            <a:chExt cx="1010860" cy="847602"/>
          </a:xfrm>
        </p:grpSpPr>
        <p:sp>
          <p:nvSpPr>
            <p:cNvPr id="18" name="Freihandform 7"/>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noFill/>
            <a:ln w="19050">
              <a:solidFill>
                <a:srgbClr val="FFFFFF"/>
              </a:solidFill>
              <a:round/>
              <a:headEnd/>
              <a:tailEnd/>
            </a:ln>
          </p:spPr>
          <p:txBody>
            <a:bodyPr rtlCol="0" anchor="ctr"/>
            <a:lstStyle/>
            <a:p>
              <a:pPr algn="ctr"/>
              <a:endParaRPr lang="en-US"/>
            </a:p>
          </p:txBody>
        </p:sp>
        <p:sp>
          <p:nvSpPr>
            <p:cNvPr id="19" name="Freihandform 9"/>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noFill/>
            <a:ln w="19050">
              <a:solidFill>
                <a:srgbClr val="FFFFFF"/>
              </a:solidFill>
              <a:round/>
              <a:headEnd/>
              <a:tailEnd/>
            </a:ln>
          </p:spPr>
          <p:txBody>
            <a:bodyPr rtlCol="0" anchor="ctr"/>
            <a:lstStyle/>
            <a:p>
              <a:pPr algn="ctr"/>
              <a:endParaRPr lang="en-US"/>
            </a:p>
          </p:txBody>
        </p:sp>
      </p:grpSp>
      <p:sp>
        <p:nvSpPr>
          <p:cNvPr id="4" name="Date Placeholder 3">
            <a:extLst>
              <a:ext uri="{FF2B5EF4-FFF2-40B4-BE49-F238E27FC236}">
                <a16:creationId xmlns:a16="http://schemas.microsoft.com/office/drawing/2014/main" id="{4EA95035-48E9-4428-B74F-683D8255F63D}"/>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E7636D28-5243-4EA5-A295-52F379CFEF47}"/>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BF420C92-EC6A-456E-8DEE-1B6F87F7EAB3}"/>
              </a:ext>
            </a:extLst>
          </p:cNvPr>
          <p:cNvSpPr>
            <a:spLocks noGrp="1"/>
          </p:cNvSpPr>
          <p:nvPr>
            <p:ph type="sldNum" sz="quarter" idx="12"/>
          </p:nvPr>
        </p:nvSpPr>
        <p:spPr/>
        <p:txBody>
          <a:bodyPr/>
          <a:lstStyle/>
          <a:p>
            <a:fld id="{02CEFE82-39F2-4F47-8A0C-D5AB3496FA5C}" type="slidenum">
              <a:rPr lang="en-US" smtClean="0"/>
              <a:t>49</a:t>
            </a:fld>
            <a:endParaRPr lang="en-US"/>
          </a:p>
        </p:txBody>
      </p:sp>
    </p:spTree>
    <p:extLst>
      <p:ext uri="{BB962C8B-B14F-4D97-AF65-F5344CB8AC3E}">
        <p14:creationId xmlns:p14="http://schemas.microsoft.com/office/powerpoint/2010/main" val="202874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 with red strings">
            <a:extLst>
              <a:ext uri="{FF2B5EF4-FFF2-40B4-BE49-F238E27FC236}">
                <a16:creationId xmlns:a16="http://schemas.microsoft.com/office/drawing/2014/main" id="{5FA0643F-696F-4625-B059-12E65E868724}"/>
              </a:ext>
            </a:extLst>
          </p:cNvPr>
          <p:cNvPicPr>
            <a:picLocks noChangeAspect="1"/>
          </p:cNvPicPr>
          <p:nvPr/>
        </p:nvPicPr>
        <p:blipFill rotWithShape="1">
          <a:blip r:embed="rId3"/>
          <a:srcRect t="6483" b="9247"/>
          <a:stretch/>
        </p:blipFill>
        <p:spPr>
          <a:xfrm>
            <a:off x="23" y="0"/>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E7757-BF00-4961-84E3-E56D03892445}"/>
              </a:ext>
            </a:extLst>
          </p:cNvPr>
          <p:cNvSpPr>
            <a:spLocks noGrp="1"/>
          </p:cNvSpPr>
          <p:nvPr>
            <p:ph type="title"/>
          </p:nvPr>
        </p:nvSpPr>
        <p:spPr>
          <a:xfrm>
            <a:off x="618914" y="1868311"/>
            <a:ext cx="6581423" cy="3569242"/>
          </a:xfrm>
        </p:spPr>
        <p:txBody>
          <a:bodyPr vert="horz" lIns="91440" tIns="45720" rIns="91440" bIns="45720" rtlCol="0" anchor="t">
            <a:normAutofit/>
          </a:bodyPr>
          <a:lstStyle/>
          <a:p>
            <a:r>
              <a:rPr lang="en-US" sz="8200" b="1">
                <a:solidFill>
                  <a:srgbClr val="FFFFFF"/>
                </a:solidFill>
              </a:rPr>
              <a:t>Representing OST</a:t>
            </a:r>
            <a:br>
              <a:rPr lang="en-US" sz="8200" b="1">
                <a:solidFill>
                  <a:srgbClr val="FFFFFF"/>
                </a:solidFill>
              </a:rPr>
            </a:br>
            <a:r>
              <a:rPr lang="en-US" sz="4800" b="1">
                <a:solidFill>
                  <a:srgbClr val="FFFFFF"/>
                </a:solidFill>
              </a:rPr>
              <a:t>Module 1</a:t>
            </a:r>
            <a:endParaRPr lang="en-US" sz="8200" b="1">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3921E5B-5CB1-427D-B5CD-320441E504EF}"/>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4BC09D87-38A5-48ED-AEC5-BDA09CB1A427}"/>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08268745-A75F-42C6-8C5F-5874889B3E74}"/>
              </a:ext>
            </a:extLst>
          </p:cNvPr>
          <p:cNvSpPr>
            <a:spLocks noGrp="1"/>
          </p:cNvSpPr>
          <p:nvPr>
            <p:ph type="sldNum" sz="quarter" idx="12"/>
          </p:nvPr>
        </p:nvSpPr>
        <p:spPr/>
        <p:txBody>
          <a:bodyPr/>
          <a:lstStyle/>
          <a:p>
            <a:fld id="{8FF21903-D1FE-416F-931C-FA9290A33B1A}" type="slidenum">
              <a:rPr lang="en-US" smtClean="0"/>
              <a:t>5</a:t>
            </a:fld>
            <a:endParaRPr lang="en-US"/>
          </a:p>
        </p:txBody>
      </p:sp>
    </p:spTree>
    <p:extLst>
      <p:ext uri="{BB962C8B-B14F-4D97-AF65-F5344CB8AC3E}">
        <p14:creationId xmlns:p14="http://schemas.microsoft.com/office/powerpoint/2010/main" val="2191787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7" descr="Circular jigsaw puzzle">
            <a:extLst>
              <a:ext uri="{FF2B5EF4-FFF2-40B4-BE49-F238E27FC236}">
                <a16:creationId xmlns:a16="http://schemas.microsoft.com/office/drawing/2014/main" id="{59EA16E8-CFA5-C809-6EDD-6372B8D4EAFA}"/>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22"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893DE9-05C0-42B0-9BC9-DAFC42CDDE5E}"/>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Part 3</a:t>
            </a:r>
          </a:p>
        </p:txBody>
      </p:sp>
      <p:sp>
        <p:nvSpPr>
          <p:cNvPr id="23"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7AB6974-4F47-B891-CC52-F216337AF20D}"/>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a:solidFill>
                  <a:schemeClr val="tx1"/>
                </a:solidFill>
              </a:rPr>
              <a:t>Finer Consulting Skills</a:t>
            </a:r>
          </a:p>
        </p:txBody>
      </p:sp>
      <p:sp>
        <p:nvSpPr>
          <p:cNvPr id="4" name="Date Placeholder 3">
            <a:extLst>
              <a:ext uri="{FF2B5EF4-FFF2-40B4-BE49-F238E27FC236}">
                <a16:creationId xmlns:a16="http://schemas.microsoft.com/office/drawing/2014/main" id="{4589EEC6-7A5D-A3DE-D0D0-32E98BFD9F8E}"/>
              </a:ext>
            </a:extLst>
          </p:cNvPr>
          <p:cNvSpPr>
            <a:spLocks noGrp="1"/>
          </p:cNvSpPr>
          <p:nvPr>
            <p:ph type="dt" sz="half" idx="10"/>
          </p:nvPr>
        </p:nvSpPr>
        <p:spPr>
          <a:xfrm>
            <a:off x="404553" y="6356350"/>
            <a:ext cx="2743200" cy="365125"/>
          </a:xfrm>
        </p:spPr>
        <p:txBody>
          <a:bodyPr vert="horz" lIns="91440" tIns="45720" rIns="91440" bIns="45720" rtlCol="0" anchor="ctr">
            <a:normAutofit/>
          </a:bodyPr>
          <a:lstStyle/>
          <a:p>
            <a:pPr>
              <a:lnSpc>
                <a:spcPct val="90000"/>
              </a:lnSpc>
              <a:spcAft>
                <a:spcPts val="600"/>
              </a:spcAft>
              <a:defRPr/>
            </a:pPr>
            <a:r>
              <a:rPr lang="en-US" sz="1000">
                <a:solidFill>
                  <a:schemeClr val="tx1"/>
                </a:solidFill>
                <a:latin typeface="Calibri" panose="020F0502020204030204"/>
              </a:rPr>
              <a:t>COPYRIGHT 2022 - OST GLOBAL SOLUTIONS, INC.</a:t>
            </a:r>
          </a:p>
        </p:txBody>
      </p:sp>
      <p:sp>
        <p:nvSpPr>
          <p:cNvPr id="5" name="Footer Placeholder 4">
            <a:extLst>
              <a:ext uri="{FF2B5EF4-FFF2-40B4-BE49-F238E27FC236}">
                <a16:creationId xmlns:a16="http://schemas.microsoft.com/office/drawing/2014/main" id="{1E46BF4C-BED9-4F1F-7C5A-36D454B7625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solidFill>
                <a:latin typeface="Calibri" panose="020F0502020204030204"/>
                <a:ea typeface="+mn-ea"/>
                <a:cs typeface="+mn-cs"/>
              </a:rPr>
              <a:t>IMPROVING OUR COUNTRY THROUGH BETTER PROPOSALS</a:t>
            </a:r>
          </a:p>
        </p:txBody>
      </p:sp>
      <p:sp>
        <p:nvSpPr>
          <p:cNvPr id="6" name="Slide Number Placeholder 5">
            <a:extLst>
              <a:ext uri="{FF2B5EF4-FFF2-40B4-BE49-F238E27FC236}">
                <a16:creationId xmlns:a16="http://schemas.microsoft.com/office/drawing/2014/main" id="{F890913E-A930-024B-919A-287E9CF6BD45}"/>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8FF21903-D1FE-416F-931C-FA9290A33B1A}" type="slidenum">
              <a:rPr lang="en-US">
                <a:solidFill>
                  <a:schemeClr val="tx1"/>
                </a:solidFill>
                <a:latin typeface="Calibri" panose="020F0502020204030204"/>
              </a:rPr>
              <a:pPr>
                <a:spcAft>
                  <a:spcPts val="600"/>
                </a:spcAft>
                <a:defRPr/>
              </a:pPr>
              <a:t>50</a:t>
            </a:fld>
            <a:endParaRPr lang="en-US">
              <a:solidFill>
                <a:schemeClr val="tx1"/>
              </a:solidFill>
              <a:latin typeface="Calibri" panose="020F0502020204030204"/>
            </a:endParaRPr>
          </a:p>
        </p:txBody>
      </p:sp>
    </p:spTree>
    <p:extLst>
      <p:ext uri="{BB962C8B-B14F-4D97-AF65-F5344CB8AC3E}">
        <p14:creationId xmlns:p14="http://schemas.microsoft.com/office/powerpoint/2010/main" val="115144354"/>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2BAC707-85B1-48E2-92F7-9B0A808DF60F}"/>
              </a:ext>
            </a:extLst>
          </p:cNvPr>
          <p:cNvPicPr>
            <a:picLocks noChangeAspect="1"/>
          </p:cNvPicPr>
          <p:nvPr/>
        </p:nvPicPr>
        <p:blipFill rotWithShape="1">
          <a:blip r:embed="rId2"/>
          <a:srcRect r="4126"/>
          <a:stretch/>
        </p:blipFill>
        <p:spPr>
          <a:xfrm>
            <a:off x="6776781" y="0"/>
            <a:ext cx="5415221" cy="6856059"/>
          </a:xfrm>
          <a:prstGeom prst="rect">
            <a:avLst/>
          </a:prstGeom>
        </p:spPr>
      </p:pic>
      <p:sp>
        <p:nvSpPr>
          <p:cNvPr id="2" name="Title 1">
            <a:extLst>
              <a:ext uri="{FF2B5EF4-FFF2-40B4-BE49-F238E27FC236}">
                <a16:creationId xmlns:a16="http://schemas.microsoft.com/office/drawing/2014/main" id="{605DA481-9C80-43F9-85DE-885AD85EAEA4}"/>
              </a:ext>
            </a:extLst>
          </p:cNvPr>
          <p:cNvSpPr>
            <a:spLocks noGrp="1"/>
          </p:cNvSpPr>
          <p:nvPr>
            <p:ph type="title"/>
          </p:nvPr>
        </p:nvSpPr>
        <p:spPr>
          <a:xfrm>
            <a:off x="838200" y="365125"/>
            <a:ext cx="8825753" cy="1325563"/>
          </a:xfrm>
        </p:spPr>
        <p:txBody>
          <a:bodyPr>
            <a:normAutofit/>
          </a:bodyPr>
          <a:lstStyle/>
          <a:p>
            <a:r>
              <a:rPr lang="en-US"/>
              <a:t>Embracing a Collaborative and Empathetic Consulting Approach</a:t>
            </a:r>
          </a:p>
        </p:txBody>
      </p:sp>
      <p:sp>
        <p:nvSpPr>
          <p:cNvPr id="3" name="Content Placeholder 2">
            <a:extLst>
              <a:ext uri="{FF2B5EF4-FFF2-40B4-BE49-F238E27FC236}">
                <a16:creationId xmlns:a16="http://schemas.microsoft.com/office/drawing/2014/main" id="{5818ADCC-F3B9-4001-9A92-E8FFA87AD019}"/>
              </a:ext>
            </a:extLst>
          </p:cNvPr>
          <p:cNvSpPr>
            <a:spLocks noGrp="1"/>
          </p:cNvSpPr>
          <p:nvPr>
            <p:ph idx="1"/>
          </p:nvPr>
        </p:nvSpPr>
        <p:spPr>
          <a:xfrm>
            <a:off x="838199" y="1690687"/>
            <a:ext cx="6261847" cy="4802187"/>
          </a:xfrm>
        </p:spPr>
        <p:txBody>
          <a:bodyPr>
            <a:normAutofit lnSpcReduction="10000"/>
          </a:bodyPr>
          <a:lstStyle/>
          <a:p>
            <a:r>
              <a:rPr lang="en-US" sz="1400" b="1"/>
              <a:t>Embed Ourselves as Part of the Client Team: </a:t>
            </a:r>
            <a:r>
              <a:rPr lang="en-US" sz="1400"/>
              <a:t>Use inclusive language, </a:t>
            </a:r>
            <a:r>
              <a:rPr lang="en-US" sz="1400" b="1">
                <a:solidFill>
                  <a:schemeClr val="accent1"/>
                </a:solidFill>
              </a:rPr>
              <a:t>like "we," "our," and "us"</a:t>
            </a:r>
            <a:r>
              <a:rPr lang="en-US" sz="1400"/>
              <a:t> when referencing the client team. This fosters a sense of unity and makes it evident that we see ourselves as an integral part of their team.</a:t>
            </a:r>
          </a:p>
          <a:p>
            <a:r>
              <a:rPr lang="en-US" sz="1400" b="1"/>
              <a:t>Share Constructive Suggestions, Not Directives: </a:t>
            </a:r>
            <a:r>
              <a:rPr lang="en-US" sz="1400"/>
              <a:t>In review comments, adopt a cooperative tone by saying, "we should consider…" as opposed to "you should do this." This avoids any accusatory tone and encourages shared decision-making.</a:t>
            </a:r>
          </a:p>
          <a:p>
            <a:r>
              <a:rPr lang="en-US" sz="1400" b="1"/>
              <a:t>Demonstrate Shared Ownership: </a:t>
            </a:r>
            <a:r>
              <a:rPr lang="en-US" sz="1400"/>
              <a:t>Our collaborative language underscores the shared ownership we take in our client's projects. It subtly communicates the message, "Your success is our success," in a genuine and non-clichéd manner.</a:t>
            </a:r>
          </a:p>
          <a:p>
            <a:r>
              <a:rPr lang="en-US" sz="1400" b="1"/>
              <a:t>Maintain Emotional Equilibrium: </a:t>
            </a:r>
            <a:r>
              <a:rPr lang="en-US" sz="1400"/>
              <a:t>Strive to manage your emotions effectively, particularly when working under pressure. This helps ensure professionalism and keeps communication channels clear.</a:t>
            </a:r>
          </a:p>
          <a:p>
            <a:r>
              <a:rPr lang="en-US" sz="1400" b="1"/>
              <a:t>Foster Teamwork: </a:t>
            </a:r>
            <a:r>
              <a:rPr lang="en-US" sz="1400"/>
              <a:t>Be prepared to share responsibilities and carry the load. This not only lightens the burden for everyone but also strengthens the team bond.</a:t>
            </a:r>
          </a:p>
          <a:p>
            <a:r>
              <a:rPr lang="en-US" sz="1400" b="1"/>
              <a:t>Build Strong Relationships: </a:t>
            </a:r>
            <a:r>
              <a:rPr lang="en-US" sz="1400"/>
              <a:t>Prioritize cultivating meaningful relationships within the team and with our clients. These connections form the bedrock of successful consulting.</a:t>
            </a:r>
          </a:p>
          <a:p>
            <a:r>
              <a:rPr lang="en-US" sz="1400" b="1"/>
              <a:t>Pursue Fearless Exploration: </a:t>
            </a:r>
            <a:r>
              <a:rPr lang="en-US" sz="1400"/>
              <a:t>Understand and apply the different levels of listening in your communications. Seek to foster an environment of fearless exploration, where all ideas are welcomed and every voice is valued.</a:t>
            </a:r>
          </a:p>
        </p:txBody>
      </p:sp>
      <p:sp>
        <p:nvSpPr>
          <p:cNvPr id="4" name="Date Placeholder 3">
            <a:extLst>
              <a:ext uri="{FF2B5EF4-FFF2-40B4-BE49-F238E27FC236}">
                <a16:creationId xmlns:a16="http://schemas.microsoft.com/office/drawing/2014/main" id="{D3F1833F-7A9B-49C9-AEFE-F5C20A39DD92}"/>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1785B5F2-A85A-405F-959C-D16A7E5EEBAE}"/>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62EE868E-F093-45AD-A9F7-B566B2E317F1}"/>
              </a:ext>
            </a:extLst>
          </p:cNvPr>
          <p:cNvSpPr>
            <a:spLocks noGrp="1"/>
          </p:cNvSpPr>
          <p:nvPr>
            <p:ph type="sldNum" sz="quarter" idx="12"/>
          </p:nvPr>
        </p:nvSpPr>
        <p:spPr/>
        <p:txBody>
          <a:bodyPr/>
          <a:lstStyle/>
          <a:p>
            <a:fld id="{8FF21903-D1FE-416F-931C-FA9290A33B1A}" type="slidenum">
              <a:rPr lang="en-US" smtClean="0"/>
              <a:t>51</a:t>
            </a:fld>
            <a:endParaRPr lang="en-US"/>
          </a:p>
        </p:txBody>
      </p:sp>
    </p:spTree>
    <p:extLst>
      <p:ext uri="{BB962C8B-B14F-4D97-AF65-F5344CB8AC3E}">
        <p14:creationId xmlns:p14="http://schemas.microsoft.com/office/powerpoint/2010/main" val="3698280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33DFB6-2F6C-4FC9-BB37-0C5B34D44EC6}"/>
              </a:ext>
            </a:extLst>
          </p:cNvPr>
          <p:cNvSpPr>
            <a:spLocks noGrp="1"/>
          </p:cNvSpPr>
          <p:nvPr>
            <p:ph type="title"/>
          </p:nvPr>
        </p:nvSpPr>
        <p:spPr>
          <a:xfrm>
            <a:off x="836679" y="723898"/>
            <a:ext cx="6002110" cy="1495425"/>
          </a:xfrm>
        </p:spPr>
        <p:txBody>
          <a:bodyPr>
            <a:normAutofit/>
          </a:bodyPr>
          <a:lstStyle/>
          <a:p>
            <a:r>
              <a:rPr lang="en-US" sz="3400"/>
              <a:t>Cultivate a Results-Oriented and Passionate Approach (In Contrast to Consultant Mercenaries)</a:t>
            </a:r>
          </a:p>
        </p:txBody>
      </p:sp>
      <p:sp>
        <p:nvSpPr>
          <p:cNvPr id="3" name="Content Placeholder 2">
            <a:extLst>
              <a:ext uri="{FF2B5EF4-FFF2-40B4-BE49-F238E27FC236}">
                <a16:creationId xmlns:a16="http://schemas.microsoft.com/office/drawing/2014/main" id="{27A09EB8-5091-4FCA-A189-17EE9EAE6F9C}"/>
              </a:ext>
            </a:extLst>
          </p:cNvPr>
          <p:cNvSpPr>
            <a:spLocks noGrp="1"/>
          </p:cNvSpPr>
          <p:nvPr>
            <p:ph idx="1"/>
          </p:nvPr>
        </p:nvSpPr>
        <p:spPr>
          <a:xfrm>
            <a:off x="836679" y="2219322"/>
            <a:ext cx="6002110" cy="4137027"/>
          </a:xfrm>
        </p:spPr>
        <p:txBody>
          <a:bodyPr>
            <a:normAutofit fontScale="92500"/>
          </a:bodyPr>
          <a:lstStyle/>
          <a:p>
            <a:r>
              <a:rPr lang="en-US" sz="1600" b="1"/>
              <a:t>Embrace Productivity: </a:t>
            </a:r>
            <a:r>
              <a:rPr lang="en-US" sz="1600"/>
              <a:t>Strive to consistently deliver measurable results in the shortest amount of time. This showcases our efficiency and commitment to driving value for our clients.</a:t>
            </a:r>
          </a:p>
          <a:p>
            <a:r>
              <a:rPr lang="en-US" sz="1600" b="1"/>
              <a:t>Focus on Winning, Not Just Billing: </a:t>
            </a:r>
            <a:r>
              <a:rPr lang="en-US" sz="1600"/>
              <a:t>Our true reward should always be our client's success. We eschew a mercenary mentality, believing that our value goes beyond billable hours to actual, tangible victories.</a:t>
            </a:r>
          </a:p>
          <a:p>
            <a:r>
              <a:rPr lang="en-US" sz="1600" b="1"/>
              <a:t>Strive for Continuous Improvement: </a:t>
            </a:r>
            <a:r>
              <a:rPr lang="en-US" sz="1600"/>
              <a:t>Great consultants are rarely satisfied with the status quo. They're naturally skeptical, constantly seeking ways to challenge and improve existing systems and strategies.</a:t>
            </a:r>
          </a:p>
          <a:p>
            <a:r>
              <a:rPr lang="en-US" sz="1600" b="1"/>
              <a:t>Progress Without Disruption: </a:t>
            </a:r>
            <a:r>
              <a:rPr lang="en-US" sz="1600"/>
              <a:t>Our goal is to advance projects without damaging relationships or disrupting workflows. We balance the need for progress with respect for existing structures and relationships.</a:t>
            </a:r>
          </a:p>
          <a:p>
            <a:r>
              <a:rPr lang="en-US" sz="1600" b="1"/>
              <a:t>Maintain a Positive Attitude: </a:t>
            </a:r>
            <a:r>
              <a:rPr lang="en-US" sz="1600"/>
              <a:t>Bring energy and passion to your work that matches or exceeds that of our clients. A positive, can-do attitude is infectious, fostering an inspiring environment that propels us all forward.</a:t>
            </a:r>
          </a:p>
        </p:txBody>
      </p:sp>
      <p:sp>
        <p:nvSpPr>
          <p:cNvPr id="4" name="Date Placeholder 3">
            <a:extLst>
              <a:ext uri="{FF2B5EF4-FFF2-40B4-BE49-F238E27FC236}">
                <a16:creationId xmlns:a16="http://schemas.microsoft.com/office/drawing/2014/main" id="{BB8FBC78-454B-48A2-A57A-AC1726CAC02F}"/>
              </a:ext>
            </a:extLst>
          </p:cNvPr>
          <p:cNvSpPr>
            <a:spLocks noGrp="1"/>
          </p:cNvSpPr>
          <p:nvPr>
            <p:ph type="dt" sz="half" idx="10"/>
          </p:nvPr>
        </p:nvSpPr>
        <p:spPr>
          <a:xfrm>
            <a:off x="838200" y="6356350"/>
            <a:ext cx="2164746" cy="365125"/>
          </a:xfrm>
        </p:spPr>
        <p:txBody>
          <a:bodyPr>
            <a:normAutofit/>
          </a:bodyPr>
          <a:lstStyle/>
          <a:p>
            <a:pPr>
              <a:lnSpc>
                <a:spcPct val="90000"/>
              </a:lnSpc>
              <a:spcAft>
                <a:spcPts val="600"/>
              </a:spcAft>
            </a:pPr>
            <a:r>
              <a:rPr lang="en-US" sz="900"/>
              <a:t>COPYRIGHT 2022 - OST GLOBAL SOLUTIONS, INC.</a:t>
            </a:r>
          </a:p>
        </p:txBody>
      </p:sp>
      <p:sp>
        <p:nvSpPr>
          <p:cNvPr id="5" name="Footer Placeholder 4">
            <a:extLst>
              <a:ext uri="{FF2B5EF4-FFF2-40B4-BE49-F238E27FC236}">
                <a16:creationId xmlns:a16="http://schemas.microsoft.com/office/drawing/2014/main" id="{8CE0C86A-575E-4344-9759-4E29298C961E}"/>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en-US" sz="1100"/>
              <a:t>IMPROVING OUR COUNTRY THROUGH BETTER PROPOSALS</a:t>
            </a:r>
          </a:p>
        </p:txBody>
      </p:sp>
      <p:pic>
        <p:nvPicPr>
          <p:cNvPr id="8" name="Picture 7" descr="Arrows pointing towards light">
            <a:extLst>
              <a:ext uri="{FF2B5EF4-FFF2-40B4-BE49-F238E27FC236}">
                <a16:creationId xmlns:a16="http://schemas.microsoft.com/office/drawing/2014/main" id="{AC68863D-C5AC-22EE-DED6-70AFF25B72AD}"/>
              </a:ext>
            </a:extLst>
          </p:cNvPr>
          <p:cNvPicPr>
            <a:picLocks noChangeAspect="1"/>
          </p:cNvPicPr>
          <p:nvPr/>
        </p:nvPicPr>
        <p:blipFill rotWithShape="1">
          <a:blip r:embed="rId2"/>
          <a:srcRect l="5761" r="45645" b="-1"/>
          <a:stretch/>
        </p:blipFill>
        <p:spPr>
          <a:xfrm>
            <a:off x="7199440" y="10"/>
            <a:ext cx="4992560" cy="6857990"/>
          </a:xfrm>
          <a:prstGeom prst="rect">
            <a:avLst/>
          </a:prstGeom>
          <a:effectLst/>
        </p:spPr>
      </p:pic>
      <p:sp>
        <p:nvSpPr>
          <p:cNvPr id="6" name="Slide Number Placeholder 5">
            <a:extLst>
              <a:ext uri="{FF2B5EF4-FFF2-40B4-BE49-F238E27FC236}">
                <a16:creationId xmlns:a16="http://schemas.microsoft.com/office/drawing/2014/main" id="{F0933B41-245D-4554-B741-1340F337D5E8}"/>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a:solidFill>
                  <a:srgbClr val="FFFFFF"/>
                </a:solidFill>
              </a:rPr>
              <a:pPr>
                <a:spcAft>
                  <a:spcPts val="600"/>
                </a:spcAft>
              </a:pPr>
              <a:t>52</a:t>
            </a:fld>
            <a:endParaRPr lang="en-US">
              <a:solidFill>
                <a:srgbClr val="FFFFFF"/>
              </a:solidFill>
            </a:endParaRPr>
          </a:p>
        </p:txBody>
      </p:sp>
    </p:spTree>
    <p:extLst>
      <p:ext uri="{BB962C8B-B14F-4D97-AF65-F5344CB8AC3E}">
        <p14:creationId xmlns:p14="http://schemas.microsoft.com/office/powerpoint/2010/main" val="3758262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F7715-0F72-4CB3-92EF-02D95A565C1A}"/>
              </a:ext>
            </a:extLst>
          </p:cNvPr>
          <p:cNvSpPr>
            <a:spLocks noGrp="1"/>
          </p:cNvSpPr>
          <p:nvPr>
            <p:ph type="title"/>
          </p:nvPr>
        </p:nvSpPr>
        <p:spPr>
          <a:xfrm>
            <a:off x="836679" y="723898"/>
            <a:ext cx="6002110" cy="1495425"/>
          </a:xfrm>
        </p:spPr>
        <p:txBody>
          <a:bodyPr>
            <a:normAutofit/>
          </a:bodyPr>
          <a:lstStyle/>
          <a:p>
            <a:r>
              <a:rPr lang="en-US" sz="4000"/>
              <a:t>Master Verbal and Written Communications</a:t>
            </a:r>
          </a:p>
        </p:txBody>
      </p:sp>
      <p:sp>
        <p:nvSpPr>
          <p:cNvPr id="3" name="Content Placeholder 2">
            <a:extLst>
              <a:ext uri="{FF2B5EF4-FFF2-40B4-BE49-F238E27FC236}">
                <a16:creationId xmlns:a16="http://schemas.microsoft.com/office/drawing/2014/main" id="{56927F4A-B9B7-42A0-AC5B-EA8A3F43C16E}"/>
              </a:ext>
            </a:extLst>
          </p:cNvPr>
          <p:cNvSpPr>
            <a:spLocks noGrp="1"/>
          </p:cNvSpPr>
          <p:nvPr>
            <p:ph idx="1"/>
          </p:nvPr>
        </p:nvSpPr>
        <p:spPr>
          <a:xfrm>
            <a:off x="836680" y="2066925"/>
            <a:ext cx="6170230" cy="4289425"/>
          </a:xfrm>
        </p:spPr>
        <p:txBody>
          <a:bodyPr>
            <a:normAutofit fontScale="92500" lnSpcReduction="10000"/>
          </a:bodyPr>
          <a:lstStyle/>
          <a:p>
            <a:r>
              <a:rPr lang="en-US" sz="1400" b="1"/>
              <a:t>Select the Right Communication Medium: </a:t>
            </a:r>
            <a:r>
              <a:rPr lang="en-US" sz="1400"/>
              <a:t>Adapt your communication method according to the situation. This could be verbal, written, or video-based, conducted in-person or virtually, via phone, text, email, Teams (with or without camera), with or without brainstorming tools. </a:t>
            </a:r>
          </a:p>
          <a:p>
            <a:r>
              <a:rPr lang="en-US" sz="1400" b="1"/>
              <a:t>Master Tools: </a:t>
            </a:r>
            <a:r>
              <a:rPr lang="en-US" sz="1400"/>
              <a:t> Get fully proficient in various software applications like Word, PPT, Excel, Acrobat, </a:t>
            </a:r>
            <a:r>
              <a:rPr lang="en-US" sz="1400" err="1"/>
              <a:t>ChatGPT</a:t>
            </a:r>
            <a:r>
              <a:rPr lang="en-US" sz="1400"/>
              <a:t>, etc. </a:t>
            </a:r>
          </a:p>
          <a:p>
            <a:r>
              <a:rPr lang="en-US" sz="1400" b="1"/>
              <a:t>Employ Multiple Channels for Crucial Communications: </a:t>
            </a:r>
            <a:r>
              <a:rPr lang="en-US" sz="1400"/>
              <a:t>For significant messages, consider using multiple methods of communication so that message is received and understood.</a:t>
            </a:r>
          </a:p>
          <a:p>
            <a:r>
              <a:rPr lang="en-US" sz="1400" b="1"/>
              <a:t>Deliver Flawless Work Products: </a:t>
            </a:r>
            <a:r>
              <a:rPr lang="en-US" sz="1400"/>
              <a:t>Aim to produce consistently impeccable work, free from typos and grammatical errors, to show professionalism and attention to detail.</a:t>
            </a:r>
          </a:p>
          <a:p>
            <a:r>
              <a:rPr lang="en-US" sz="1400" b="1"/>
              <a:t>Write Effective Messages: </a:t>
            </a:r>
            <a:r>
              <a:rPr lang="en-US" sz="1400"/>
              <a:t>Whether writing emails or developing presentations, strive to be a clear and concise communicator. </a:t>
            </a:r>
          </a:p>
          <a:p>
            <a:r>
              <a:rPr lang="en-US" sz="1400" b="1"/>
              <a:t>Ask Thoughtful Questions:</a:t>
            </a:r>
            <a:r>
              <a:rPr lang="en-US" sz="1400"/>
              <a:t> Seek clarifications and ask questions in a way that doesn't inconvenience or annoy the client. Deciding when to ask, how to ask, whether to ask verbally or in writing, and whether to wait for a set of questions or ask immediately are all factors to consider.</a:t>
            </a:r>
          </a:p>
          <a:p>
            <a:r>
              <a:rPr lang="en-US" sz="1400" b="1"/>
              <a:t>Find Answers Yourself: </a:t>
            </a:r>
            <a:r>
              <a:rPr lang="en-US" sz="1400"/>
              <a:t>Before asking a client a question, seek an answer through other means, like an Internet search or use of AI tools. This demonstrates respect for the client's time and our resourcefulness; confirm with the client rather than have them provide from-scratch answers.</a:t>
            </a:r>
          </a:p>
        </p:txBody>
      </p:sp>
      <p:sp>
        <p:nvSpPr>
          <p:cNvPr id="4" name="Date Placeholder 3">
            <a:extLst>
              <a:ext uri="{FF2B5EF4-FFF2-40B4-BE49-F238E27FC236}">
                <a16:creationId xmlns:a16="http://schemas.microsoft.com/office/drawing/2014/main" id="{5357123E-2F46-4DE3-A1C2-F5F67B5B2FB5}"/>
              </a:ext>
            </a:extLst>
          </p:cNvPr>
          <p:cNvSpPr>
            <a:spLocks noGrp="1"/>
          </p:cNvSpPr>
          <p:nvPr>
            <p:ph type="dt" sz="half" idx="10"/>
          </p:nvPr>
        </p:nvSpPr>
        <p:spPr>
          <a:xfrm>
            <a:off x="838200" y="6356350"/>
            <a:ext cx="2164746" cy="365125"/>
          </a:xfrm>
        </p:spPr>
        <p:txBody>
          <a:bodyPr>
            <a:normAutofit/>
          </a:bodyPr>
          <a:lstStyle/>
          <a:p>
            <a:pPr>
              <a:lnSpc>
                <a:spcPct val="90000"/>
              </a:lnSpc>
              <a:spcAft>
                <a:spcPts val="600"/>
              </a:spcAft>
            </a:pPr>
            <a:r>
              <a:rPr lang="en-US" sz="900"/>
              <a:t>COPYRIGHT 2022 - OST GLOBAL SOLUTIONS, INC.</a:t>
            </a:r>
          </a:p>
        </p:txBody>
      </p:sp>
      <p:sp>
        <p:nvSpPr>
          <p:cNvPr id="5" name="Footer Placeholder 4">
            <a:extLst>
              <a:ext uri="{FF2B5EF4-FFF2-40B4-BE49-F238E27FC236}">
                <a16:creationId xmlns:a16="http://schemas.microsoft.com/office/drawing/2014/main" id="{BACAD2D4-0A0A-42E3-BBF2-EB9D5668FEC7}"/>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en-US" sz="1100"/>
              <a:t>IMPROVING OUR COUNTRY THROUGH BETTER PROPOSALS</a:t>
            </a:r>
          </a:p>
        </p:txBody>
      </p:sp>
      <p:pic>
        <p:nvPicPr>
          <p:cNvPr id="8" name="Picture 7" descr="Multi-coloured paper-craft art">
            <a:extLst>
              <a:ext uri="{FF2B5EF4-FFF2-40B4-BE49-F238E27FC236}">
                <a16:creationId xmlns:a16="http://schemas.microsoft.com/office/drawing/2014/main" id="{0E1CF3F5-784C-16A7-18D4-EE93FBFF3E39}"/>
              </a:ext>
            </a:extLst>
          </p:cNvPr>
          <p:cNvPicPr>
            <a:picLocks noChangeAspect="1"/>
          </p:cNvPicPr>
          <p:nvPr/>
        </p:nvPicPr>
        <p:blipFill rotWithShape="1">
          <a:blip r:embed="rId2"/>
          <a:srcRect l="26822" r="24584" b="-1"/>
          <a:stretch/>
        </p:blipFill>
        <p:spPr>
          <a:xfrm>
            <a:off x="7199440" y="10"/>
            <a:ext cx="4992560" cy="6857990"/>
          </a:xfrm>
          <a:prstGeom prst="rect">
            <a:avLst/>
          </a:prstGeom>
          <a:effectLst/>
        </p:spPr>
      </p:pic>
      <p:sp>
        <p:nvSpPr>
          <p:cNvPr id="6" name="Slide Number Placeholder 5">
            <a:extLst>
              <a:ext uri="{FF2B5EF4-FFF2-40B4-BE49-F238E27FC236}">
                <a16:creationId xmlns:a16="http://schemas.microsoft.com/office/drawing/2014/main" id="{B4D8ED2A-2166-4DC1-8618-799B8BEBA046}"/>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a:solidFill>
                  <a:srgbClr val="FFFFFF"/>
                </a:solidFill>
              </a:rPr>
              <a:pPr>
                <a:spcAft>
                  <a:spcPts val="600"/>
                </a:spcAft>
              </a:pPr>
              <a:t>53</a:t>
            </a:fld>
            <a:endParaRPr lang="en-US">
              <a:solidFill>
                <a:srgbClr val="FFFFFF"/>
              </a:solidFill>
            </a:endParaRPr>
          </a:p>
        </p:txBody>
      </p:sp>
    </p:spTree>
    <p:extLst>
      <p:ext uri="{BB962C8B-B14F-4D97-AF65-F5344CB8AC3E}">
        <p14:creationId xmlns:p14="http://schemas.microsoft.com/office/powerpoint/2010/main" val="101189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DEFC-DDFF-4BD8-9D57-134488C1B0A0}"/>
              </a:ext>
            </a:extLst>
          </p:cNvPr>
          <p:cNvSpPr>
            <a:spLocks noGrp="1"/>
          </p:cNvSpPr>
          <p:nvPr>
            <p:ph type="title"/>
          </p:nvPr>
        </p:nvSpPr>
        <p:spPr>
          <a:xfrm>
            <a:off x="4572001" y="601744"/>
            <a:ext cx="6781800" cy="1338696"/>
          </a:xfrm>
        </p:spPr>
        <p:txBody>
          <a:bodyPr>
            <a:normAutofit/>
          </a:bodyPr>
          <a:lstStyle/>
          <a:p>
            <a:r>
              <a:rPr lang="en-US"/>
              <a:t>Be Resourceful </a:t>
            </a:r>
          </a:p>
        </p:txBody>
      </p:sp>
      <p:pic>
        <p:nvPicPr>
          <p:cNvPr id="8" name="Picture 7" descr="Puzzle">
            <a:extLst>
              <a:ext uri="{FF2B5EF4-FFF2-40B4-BE49-F238E27FC236}">
                <a16:creationId xmlns:a16="http://schemas.microsoft.com/office/drawing/2014/main" id="{2B01DF64-5B76-2EB8-5858-1095704D5293}"/>
              </a:ext>
            </a:extLst>
          </p:cNvPr>
          <p:cNvPicPr>
            <a:picLocks noChangeAspect="1"/>
          </p:cNvPicPr>
          <p:nvPr/>
        </p:nvPicPr>
        <p:blipFill rotWithShape="1">
          <a:blip r:embed="rId2"/>
          <a:srcRect l="31194" r="32260"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D572C93A-8BF0-4F93-BF98-EAEADF60C958}"/>
              </a:ext>
            </a:extLst>
          </p:cNvPr>
          <p:cNvSpPr>
            <a:spLocks noGrp="1"/>
          </p:cNvSpPr>
          <p:nvPr>
            <p:ph idx="1"/>
          </p:nvPr>
        </p:nvSpPr>
        <p:spPr>
          <a:xfrm>
            <a:off x="4572001" y="1676400"/>
            <a:ext cx="6781800" cy="4762500"/>
          </a:xfrm>
        </p:spPr>
        <p:txBody>
          <a:bodyPr anchor="t">
            <a:normAutofit fontScale="92500" lnSpcReduction="20000"/>
          </a:bodyPr>
          <a:lstStyle/>
          <a:p>
            <a:r>
              <a:rPr lang="en-US" sz="1800" b="1"/>
              <a:t>Be Resourceful: </a:t>
            </a:r>
            <a:r>
              <a:rPr lang="en-US" sz="1800"/>
              <a:t>Your resourcefulness is your greatest asset when tackling tough problems or challenging requirements. </a:t>
            </a:r>
          </a:p>
          <a:p>
            <a:r>
              <a:rPr lang="en-US" sz="1800" b="1"/>
              <a:t>Embrace Novel Challenges: </a:t>
            </a:r>
            <a:r>
              <a:rPr lang="en-US" sz="1800"/>
              <a:t>In capture and proposals, you're likely to encounter problems that are either new to you or completely unprecedented; demonstrate your problem-solving skills and adaptability.</a:t>
            </a:r>
          </a:p>
          <a:p>
            <a:r>
              <a:rPr lang="en-US" sz="1800" b="1"/>
              <a:t>Consult the OST Management Team: </a:t>
            </a:r>
            <a:r>
              <a:rPr lang="en-US" sz="1800"/>
              <a:t>When in need of advice or guidance, your first point of contact should be the OST management team. Their expertise and experience can provide valuable insights.</a:t>
            </a:r>
          </a:p>
          <a:p>
            <a:r>
              <a:rPr lang="en-US" sz="1800" b="1"/>
              <a:t>Leverage Our Network: </a:t>
            </a:r>
            <a:r>
              <a:rPr lang="en-US" sz="1800"/>
              <a:t>If the OST internal consulting team cannot find an answer, we can tap into our extensive network. </a:t>
            </a:r>
          </a:p>
          <a:p>
            <a:r>
              <a:rPr lang="en-US" sz="1800" b="1"/>
              <a:t>Explore the Internet, AI, APMP, and Reference Books: </a:t>
            </a:r>
            <a:r>
              <a:rPr lang="en-US" sz="1800"/>
              <a:t>Constantly educate yourself to further expand your knowledge on the subject and tackle complex problems.</a:t>
            </a:r>
          </a:p>
          <a:p>
            <a:r>
              <a:rPr lang="en-US" sz="1800" b="1"/>
              <a:t>Learn from Others: </a:t>
            </a:r>
            <a:r>
              <a:rPr lang="en-US" sz="1800"/>
              <a:t>Someone has likely faced a similar challenge before. Seek advice or use their experiences to spark new ideas for problem-solving.</a:t>
            </a:r>
          </a:p>
          <a:p>
            <a:r>
              <a:rPr lang="en-US" sz="1800" b="1"/>
              <a:t>Persist and Innovate: </a:t>
            </a:r>
            <a:r>
              <a:rPr lang="en-US" sz="1800"/>
              <a:t>Don't give up too quickly. Show tenacity in your research efforts, be creative, and demonstrate to the client that you're committed to doing whatever it takes to find a solution.</a:t>
            </a:r>
          </a:p>
        </p:txBody>
      </p:sp>
      <p:sp>
        <p:nvSpPr>
          <p:cNvPr id="4" name="Date Placeholder 3">
            <a:extLst>
              <a:ext uri="{FF2B5EF4-FFF2-40B4-BE49-F238E27FC236}">
                <a16:creationId xmlns:a16="http://schemas.microsoft.com/office/drawing/2014/main" id="{9ACBA59E-4DF9-4B30-9515-50CE0535220D}"/>
              </a:ext>
            </a:extLst>
          </p:cNvPr>
          <p:cNvSpPr>
            <a:spLocks noGrp="1"/>
          </p:cNvSpPr>
          <p:nvPr>
            <p:ph type="dt" sz="half" idx="10"/>
          </p:nvPr>
        </p:nvSpPr>
        <p:spPr>
          <a:xfrm>
            <a:off x="838200" y="6356350"/>
            <a:ext cx="2743200" cy="365125"/>
          </a:xfrm>
        </p:spPr>
        <p:txBody>
          <a:bodyPr>
            <a:normAutofit/>
          </a:bodyPr>
          <a:lstStyle/>
          <a:p>
            <a:pPr>
              <a:spcAft>
                <a:spcPts val="600"/>
              </a:spcAft>
            </a:pPr>
            <a:r>
              <a:rPr lang="en-US" sz="1000">
                <a:solidFill>
                  <a:srgbClr val="FFFFFF"/>
                </a:solidFill>
              </a:rPr>
              <a:t>COPYRIGHT 2022 - OST GLOBAL SOLUTIONS, INC.</a:t>
            </a:r>
          </a:p>
        </p:txBody>
      </p:sp>
      <p:sp>
        <p:nvSpPr>
          <p:cNvPr id="5" name="Footer Placeholder 4">
            <a:extLst>
              <a:ext uri="{FF2B5EF4-FFF2-40B4-BE49-F238E27FC236}">
                <a16:creationId xmlns:a16="http://schemas.microsoft.com/office/drawing/2014/main" id="{00D1D1D2-EAC5-4B59-9594-82495D9B859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a:t>IMPROVING OUR COUNTRY THROUGH BETTER PROPOSALS</a:t>
            </a:r>
          </a:p>
        </p:txBody>
      </p:sp>
      <p:sp>
        <p:nvSpPr>
          <p:cNvPr id="6" name="Slide Number Placeholder 5">
            <a:extLst>
              <a:ext uri="{FF2B5EF4-FFF2-40B4-BE49-F238E27FC236}">
                <a16:creationId xmlns:a16="http://schemas.microsoft.com/office/drawing/2014/main" id="{96662BB9-8A93-4DBC-BE1F-EC1E4E354899}"/>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z="1000"/>
              <a:pPr>
                <a:spcAft>
                  <a:spcPts val="600"/>
                </a:spcAft>
              </a:pPr>
              <a:t>54</a:t>
            </a:fld>
            <a:endParaRPr lang="en-US" sz="1000"/>
          </a:p>
        </p:txBody>
      </p:sp>
    </p:spTree>
    <p:extLst>
      <p:ext uri="{BB962C8B-B14F-4D97-AF65-F5344CB8AC3E}">
        <p14:creationId xmlns:p14="http://schemas.microsoft.com/office/powerpoint/2010/main" val="1828515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73E7-FC11-4AA3-B3F2-ECCA7E80F6AD}"/>
              </a:ext>
            </a:extLst>
          </p:cNvPr>
          <p:cNvSpPr>
            <a:spLocks noGrp="1"/>
          </p:cNvSpPr>
          <p:nvPr>
            <p:ph type="title"/>
          </p:nvPr>
        </p:nvSpPr>
        <p:spPr/>
        <p:txBody>
          <a:bodyPr/>
          <a:lstStyle/>
          <a:p>
            <a:r>
              <a:rPr lang="en-US"/>
              <a:t>Get Rid of the “But”</a:t>
            </a:r>
          </a:p>
        </p:txBody>
      </p:sp>
      <p:graphicFrame>
        <p:nvGraphicFramePr>
          <p:cNvPr id="7" name="Content Placeholder 2">
            <a:extLst>
              <a:ext uri="{FF2B5EF4-FFF2-40B4-BE49-F238E27FC236}">
                <a16:creationId xmlns:a16="http://schemas.microsoft.com/office/drawing/2014/main" id="{10D176C4-B476-478B-A8D5-2A2F0101978F}"/>
              </a:ext>
            </a:extLst>
          </p:cNvPr>
          <p:cNvGraphicFramePr>
            <a:graphicFrameLocks noGrp="1"/>
          </p:cNvGraphicFramePr>
          <p:nvPr>
            <p:ph idx="1"/>
            <p:extLst>
              <p:ext uri="{D42A27DB-BD31-4B8C-83A1-F6EECF244321}">
                <p14:modId xmlns:p14="http://schemas.microsoft.com/office/powerpoint/2010/main" val="4986894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E2BF3B89-57CE-42FB-862F-1195667D92CA}"/>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05BFFC3C-4F4F-49D8-B7A9-FD0F513CBDF0}"/>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52A8D104-53F6-4304-8B5E-950D9FBC6CCE}"/>
              </a:ext>
            </a:extLst>
          </p:cNvPr>
          <p:cNvSpPr>
            <a:spLocks noGrp="1"/>
          </p:cNvSpPr>
          <p:nvPr>
            <p:ph type="sldNum" sz="quarter" idx="12"/>
          </p:nvPr>
        </p:nvSpPr>
        <p:spPr/>
        <p:txBody>
          <a:bodyPr/>
          <a:lstStyle/>
          <a:p>
            <a:fld id="{8FF21903-D1FE-416F-931C-FA9290A33B1A}" type="slidenum">
              <a:rPr lang="en-US" smtClean="0"/>
              <a:t>55</a:t>
            </a:fld>
            <a:endParaRPr lang="en-US"/>
          </a:p>
        </p:txBody>
      </p:sp>
    </p:spTree>
    <p:extLst>
      <p:ext uri="{BB962C8B-B14F-4D97-AF65-F5344CB8AC3E}">
        <p14:creationId xmlns:p14="http://schemas.microsoft.com/office/powerpoint/2010/main" val="287052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4EEE52-99E8-46B6-92BA-D79C20824B44}"/>
              </a:ext>
            </a:extLst>
          </p:cNvPr>
          <p:cNvSpPr>
            <a:spLocks noGrp="1"/>
          </p:cNvSpPr>
          <p:nvPr>
            <p:ph type="title"/>
          </p:nvPr>
        </p:nvSpPr>
        <p:spPr>
          <a:xfrm>
            <a:off x="333809" y="1806575"/>
            <a:ext cx="3197013" cy="2743200"/>
          </a:xfrm>
        </p:spPr>
        <p:txBody>
          <a:bodyPr anchor="t">
            <a:normAutofit/>
          </a:bodyPr>
          <a:lstStyle/>
          <a:p>
            <a:pPr algn="ctr"/>
            <a:r>
              <a:rPr lang="en-US" sz="4800">
                <a:solidFill>
                  <a:schemeClr val="bg1"/>
                </a:solidFill>
              </a:rPr>
              <a:t>Know When to Speak Up and When to Be Silent</a:t>
            </a:r>
          </a:p>
        </p:txBody>
      </p:sp>
      <p:pic>
        <p:nvPicPr>
          <p:cNvPr id="10" name="Graphic 9" descr="Megaphone">
            <a:extLst>
              <a:ext uri="{FF2B5EF4-FFF2-40B4-BE49-F238E27FC236}">
                <a16:creationId xmlns:a16="http://schemas.microsoft.com/office/drawing/2014/main" id="{EE9F6DD8-D6A9-0F4E-4644-A841B66CAA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4793" y="892175"/>
            <a:ext cx="914400" cy="914400"/>
          </a:xfrm>
          <a:prstGeom prst="rect">
            <a:avLst/>
          </a:prstGeom>
        </p:spPr>
      </p:pic>
      <p:sp>
        <p:nvSpPr>
          <p:cNvPr id="3" name="Content Placeholder 2">
            <a:extLst>
              <a:ext uri="{FF2B5EF4-FFF2-40B4-BE49-F238E27FC236}">
                <a16:creationId xmlns:a16="http://schemas.microsoft.com/office/drawing/2014/main" id="{082B2275-BE49-4960-B0BE-431599B7CD0E}"/>
              </a:ext>
            </a:extLst>
          </p:cNvPr>
          <p:cNvSpPr>
            <a:spLocks noGrp="1"/>
          </p:cNvSpPr>
          <p:nvPr>
            <p:ph idx="1"/>
          </p:nvPr>
        </p:nvSpPr>
        <p:spPr>
          <a:xfrm>
            <a:off x="4330719" y="641615"/>
            <a:ext cx="7289799" cy="5533496"/>
          </a:xfrm>
        </p:spPr>
        <p:txBody>
          <a:bodyPr anchor="ctr">
            <a:normAutofit/>
          </a:bodyPr>
          <a:lstStyle/>
          <a:p>
            <a:pPr marL="0" indent="0">
              <a:buNone/>
            </a:pPr>
            <a:r>
              <a:rPr lang="en-US" b="0" i="0">
                <a:effectLst/>
                <a:latin typeface="Segoe UI" panose="020B0502040204020203" pitchFamily="34" charset="0"/>
              </a:rPr>
              <a:t>Better to remain silent and be thought a fool than to speak and to remove all doubt</a:t>
            </a:r>
          </a:p>
          <a:p>
            <a:pPr marL="0" indent="0">
              <a:buNone/>
            </a:pPr>
            <a:r>
              <a:rPr lang="en-US" sz="2400" b="0" i="0">
                <a:effectLst/>
                <a:latin typeface="Segoe UI" panose="020B0502040204020203" pitchFamily="34" charset="0"/>
              </a:rPr>
              <a:t>Abraham Lincoln</a:t>
            </a:r>
            <a:endParaRPr lang="en-US" sz="2400"/>
          </a:p>
        </p:txBody>
      </p:sp>
      <p:sp>
        <p:nvSpPr>
          <p:cNvPr id="4" name="Date Placeholder 3">
            <a:extLst>
              <a:ext uri="{FF2B5EF4-FFF2-40B4-BE49-F238E27FC236}">
                <a16:creationId xmlns:a16="http://schemas.microsoft.com/office/drawing/2014/main" id="{E4BAF865-D2AA-4FD2-A800-60497B575A3A}"/>
              </a:ext>
            </a:extLst>
          </p:cNvPr>
          <p:cNvSpPr>
            <a:spLocks noGrp="1"/>
          </p:cNvSpPr>
          <p:nvPr>
            <p:ph type="dt" sz="half" idx="10"/>
          </p:nvPr>
        </p:nvSpPr>
        <p:spPr>
          <a:xfrm>
            <a:off x="510393" y="6356350"/>
            <a:ext cx="2743200" cy="365125"/>
          </a:xfrm>
        </p:spPr>
        <p:txBody>
          <a:bodyPr>
            <a:normAutofit/>
          </a:bodyPr>
          <a:lstStyle/>
          <a:p>
            <a:pPr>
              <a:lnSpc>
                <a:spcPct val="90000"/>
              </a:lnSpc>
              <a:spcAft>
                <a:spcPts val="600"/>
              </a:spcAft>
            </a:pPr>
            <a:r>
              <a:rPr lang="en-US" sz="1000">
                <a:solidFill>
                  <a:schemeClr val="bg1">
                    <a:lumMod val="85000"/>
                  </a:schemeClr>
                </a:solidFill>
              </a:rPr>
              <a:t>COPYRIGHT 2022 - OST GLOBAL SOLUTIONS, INC.</a:t>
            </a:r>
          </a:p>
        </p:txBody>
      </p:sp>
      <p:sp>
        <p:nvSpPr>
          <p:cNvPr id="5" name="Footer Placeholder 4">
            <a:extLst>
              <a:ext uri="{FF2B5EF4-FFF2-40B4-BE49-F238E27FC236}">
                <a16:creationId xmlns:a16="http://schemas.microsoft.com/office/drawing/2014/main" id="{87C322C7-DBB1-4FE4-B3A3-66EF8F25FC59}"/>
              </a:ext>
            </a:extLst>
          </p:cNvPr>
          <p:cNvSpPr>
            <a:spLocks noGrp="1"/>
          </p:cNvSpPr>
          <p:nvPr>
            <p:ph type="ftr" sz="quarter" idx="11"/>
          </p:nvPr>
        </p:nvSpPr>
        <p:spPr>
          <a:xfrm>
            <a:off x="4064000" y="6356350"/>
            <a:ext cx="4089400" cy="365125"/>
          </a:xfrm>
        </p:spPr>
        <p:txBody>
          <a:bodyPr>
            <a:normAutofit/>
          </a:bodyPr>
          <a:lstStyle/>
          <a:p>
            <a:pPr algn="l">
              <a:spcAft>
                <a:spcPts val="600"/>
              </a:spcAft>
            </a:pPr>
            <a:r>
              <a:rPr lang="en-US"/>
              <a:t>IMPROVING OUR COUNTRY THROUGH BETTER PROPOSALS</a:t>
            </a:r>
          </a:p>
        </p:txBody>
      </p:sp>
      <p:sp>
        <p:nvSpPr>
          <p:cNvPr id="6" name="Slide Number Placeholder 5">
            <a:extLst>
              <a:ext uri="{FF2B5EF4-FFF2-40B4-BE49-F238E27FC236}">
                <a16:creationId xmlns:a16="http://schemas.microsoft.com/office/drawing/2014/main" id="{E50B688D-2553-40DA-B696-50E9489C7369}"/>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mtClean="0"/>
              <a:pPr>
                <a:spcAft>
                  <a:spcPts val="600"/>
                </a:spcAft>
              </a:pPr>
              <a:t>56</a:t>
            </a:fld>
            <a:endParaRPr lang="en-US"/>
          </a:p>
        </p:txBody>
      </p:sp>
    </p:spTree>
    <p:extLst>
      <p:ext uri="{BB962C8B-B14F-4D97-AF65-F5344CB8AC3E}">
        <p14:creationId xmlns:p14="http://schemas.microsoft.com/office/powerpoint/2010/main" val="2337574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Person holding a puzzle piece">
            <a:extLst>
              <a:ext uri="{FF2B5EF4-FFF2-40B4-BE49-F238E27FC236}">
                <a16:creationId xmlns:a16="http://schemas.microsoft.com/office/drawing/2014/main" id="{AFC4B8C6-F0A9-4218-AC9F-25BCF2963144}"/>
              </a:ext>
            </a:extLst>
          </p:cNvPr>
          <p:cNvPicPr>
            <a:picLocks noChangeAspect="1"/>
          </p:cNvPicPr>
          <p:nvPr/>
        </p:nvPicPr>
        <p:blipFill rotWithShape="1">
          <a:blip r:embed="rId2"/>
          <a:srcRect t="16974"/>
          <a:stretch/>
        </p:blipFill>
        <p:spPr>
          <a:xfrm>
            <a:off x="-3047" y="10"/>
            <a:ext cx="12191999" cy="6857990"/>
          </a:xfrm>
          <a:prstGeom prst="rect">
            <a:avLst/>
          </a:prstGeom>
        </p:spPr>
      </p:pic>
      <p:sp>
        <p:nvSpPr>
          <p:cNvPr id="15" name="Rectangle 9">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1A9A9-A7C1-4653-ABE5-28715C17E420}"/>
              </a:ext>
            </a:extLst>
          </p:cNvPr>
          <p:cNvSpPr>
            <a:spLocks noGrp="1"/>
          </p:cNvSpPr>
          <p:nvPr>
            <p:ph type="title"/>
          </p:nvPr>
        </p:nvSpPr>
        <p:spPr>
          <a:xfrm>
            <a:off x="321733" y="554845"/>
            <a:ext cx="6733823" cy="3902673"/>
          </a:xfrm>
        </p:spPr>
        <p:txBody>
          <a:bodyPr vert="horz" lIns="91440" tIns="45720" rIns="91440" bIns="45720" rtlCol="0" anchor="t">
            <a:normAutofit/>
          </a:bodyPr>
          <a:lstStyle/>
          <a:p>
            <a:pPr marL="0" marR="0">
              <a:spcAft>
                <a:spcPts val="0"/>
              </a:spcAft>
            </a:pPr>
            <a:r>
              <a:rPr lang="en-US" sz="8200" b="1">
                <a:solidFill>
                  <a:srgbClr val="FFFFFF"/>
                </a:solidFill>
              </a:rPr>
              <a:t>Managing Client Relationship</a:t>
            </a:r>
          </a:p>
        </p:txBody>
      </p:sp>
      <p:sp>
        <p:nvSpPr>
          <p:cNvPr id="12" name="Rectangle 11">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7CD23A3-4DCF-46D1-A749-1552A1C65666}"/>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E5E8584B-C345-4393-992A-93D03F98F40B}"/>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237C288B-6A93-476A-B772-EBF705E6AE16}"/>
              </a:ext>
            </a:extLst>
          </p:cNvPr>
          <p:cNvSpPr>
            <a:spLocks noGrp="1"/>
          </p:cNvSpPr>
          <p:nvPr>
            <p:ph type="sldNum" sz="quarter" idx="12"/>
          </p:nvPr>
        </p:nvSpPr>
        <p:spPr/>
        <p:txBody>
          <a:bodyPr/>
          <a:lstStyle/>
          <a:p>
            <a:fld id="{8FF21903-D1FE-416F-931C-FA9290A33B1A}" type="slidenum">
              <a:rPr lang="en-US" smtClean="0"/>
              <a:t>57</a:t>
            </a:fld>
            <a:endParaRPr lang="en-US"/>
          </a:p>
        </p:txBody>
      </p:sp>
    </p:spTree>
    <p:extLst>
      <p:ext uri="{BB962C8B-B14F-4D97-AF65-F5344CB8AC3E}">
        <p14:creationId xmlns:p14="http://schemas.microsoft.com/office/powerpoint/2010/main" val="479363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53738-C985-462C-B7CE-2781F71AEB44}"/>
              </a:ext>
            </a:extLst>
          </p:cNvPr>
          <p:cNvSpPr>
            <a:spLocks noGrp="1"/>
          </p:cNvSpPr>
          <p:nvPr>
            <p:ph type="title"/>
          </p:nvPr>
        </p:nvSpPr>
        <p:spPr>
          <a:xfrm>
            <a:off x="4654296" y="329184"/>
            <a:ext cx="6894576" cy="1783080"/>
          </a:xfrm>
        </p:spPr>
        <p:txBody>
          <a:bodyPr anchor="b">
            <a:normAutofit/>
          </a:bodyPr>
          <a:lstStyle/>
          <a:p>
            <a:r>
              <a:rPr lang="en-US" sz="4600"/>
              <a:t>Make a Positive Impression Out of the Gate</a:t>
            </a:r>
          </a:p>
        </p:txBody>
      </p:sp>
      <p:pic>
        <p:nvPicPr>
          <p:cNvPr id="8" name="Picture 7" descr="A closeup of door handles of glass building doors">
            <a:extLst>
              <a:ext uri="{FF2B5EF4-FFF2-40B4-BE49-F238E27FC236}">
                <a16:creationId xmlns:a16="http://schemas.microsoft.com/office/drawing/2014/main" id="{5675DD54-DB28-0610-D083-436DE51B1B9C}"/>
              </a:ext>
            </a:extLst>
          </p:cNvPr>
          <p:cNvPicPr>
            <a:picLocks noChangeAspect="1"/>
          </p:cNvPicPr>
          <p:nvPr/>
        </p:nvPicPr>
        <p:blipFill rotWithShape="1">
          <a:blip r:embed="rId2"/>
          <a:srcRect l="39643" r="2091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8050C12-D6C5-4EDA-8A43-1744FC480728}"/>
              </a:ext>
            </a:extLst>
          </p:cNvPr>
          <p:cNvSpPr>
            <a:spLocks noGrp="1"/>
          </p:cNvSpPr>
          <p:nvPr>
            <p:ph type="dt" sz="half" idx="10"/>
          </p:nvPr>
        </p:nvSpPr>
        <p:spPr>
          <a:xfrm>
            <a:off x="838200" y="6356350"/>
            <a:ext cx="2743200" cy="365125"/>
          </a:xfrm>
        </p:spPr>
        <p:txBody>
          <a:bodyPr>
            <a:normAutofit/>
          </a:bodyPr>
          <a:lstStyle/>
          <a:p>
            <a:pPr>
              <a:lnSpc>
                <a:spcPct val="90000"/>
              </a:lnSpc>
              <a:spcAft>
                <a:spcPts val="600"/>
              </a:spcAft>
            </a:pPr>
            <a:r>
              <a:rPr lang="en-US" sz="1000">
                <a:solidFill>
                  <a:srgbClr val="FFFFFF"/>
                </a:solidFill>
              </a:rPr>
              <a:t>COPYRIGHT 2022 - OST GLOBAL SOLUTIONS, INC.</a:t>
            </a:r>
          </a:p>
        </p:txBody>
      </p:sp>
      <p:sp>
        <p:nvSpPr>
          <p:cNvPr id="5" name="Footer Placeholder 4">
            <a:extLst>
              <a:ext uri="{FF2B5EF4-FFF2-40B4-BE49-F238E27FC236}">
                <a16:creationId xmlns:a16="http://schemas.microsoft.com/office/drawing/2014/main" id="{D7C27ED7-249C-4190-B51E-2463E22537EB}"/>
              </a:ext>
            </a:extLst>
          </p:cNvPr>
          <p:cNvSpPr>
            <a:spLocks noGrp="1"/>
          </p:cNvSpPr>
          <p:nvPr>
            <p:ph type="ftr" sz="quarter" idx="11"/>
          </p:nvPr>
        </p:nvSpPr>
        <p:spPr>
          <a:xfrm>
            <a:off x="4654296" y="6356350"/>
            <a:ext cx="4114800" cy="365125"/>
          </a:xfrm>
        </p:spPr>
        <p:txBody>
          <a:bodyPr>
            <a:normAutofit/>
          </a:bodyPr>
          <a:lstStyle/>
          <a:p>
            <a:pPr algn="l">
              <a:spcAft>
                <a:spcPts val="600"/>
              </a:spcAft>
            </a:pPr>
            <a:r>
              <a:rPr lang="en-US"/>
              <a:t>IMPROVING OUR COUNTRY THROUGH BETTER PROPOSALS</a:t>
            </a:r>
          </a:p>
        </p:txBody>
      </p:sp>
      <p:sp>
        <p:nvSpPr>
          <p:cNvPr id="6" name="Slide Number Placeholder 5">
            <a:extLst>
              <a:ext uri="{FF2B5EF4-FFF2-40B4-BE49-F238E27FC236}">
                <a16:creationId xmlns:a16="http://schemas.microsoft.com/office/drawing/2014/main" id="{993599F7-1809-4B21-8F97-B59EF593A3B3}"/>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mtClean="0"/>
              <a:pPr>
                <a:spcAft>
                  <a:spcPts val="600"/>
                </a:spcAft>
              </a:pPr>
              <a:t>58</a:t>
            </a:fld>
            <a:endParaRPr lang="en-US"/>
          </a:p>
        </p:txBody>
      </p:sp>
      <p:sp>
        <p:nvSpPr>
          <p:cNvPr id="7" name="Rectangle 6">
            <a:extLst>
              <a:ext uri="{FF2B5EF4-FFF2-40B4-BE49-F238E27FC236}">
                <a16:creationId xmlns:a16="http://schemas.microsoft.com/office/drawing/2014/main" id="{9F423632-868D-894A-423F-5766EF6F54C2}"/>
              </a:ext>
            </a:extLst>
          </p:cNvPr>
          <p:cNvSpPr/>
          <p:nvPr/>
        </p:nvSpPr>
        <p:spPr>
          <a:xfrm>
            <a:off x="4543425" y="2112264"/>
            <a:ext cx="4619625" cy="478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AB469A05-FD03-BD70-5E76-0CBC4A0459C5}"/>
              </a:ext>
            </a:extLst>
          </p:cNvPr>
          <p:cNvSpPr>
            <a:spLocks noGrp="1"/>
          </p:cNvSpPr>
          <p:nvPr>
            <p:ph idx="1"/>
          </p:nvPr>
        </p:nvSpPr>
        <p:spPr>
          <a:xfrm>
            <a:off x="4654296" y="2112263"/>
            <a:ext cx="6699504" cy="4064699"/>
          </a:xfrm>
        </p:spPr>
        <p:txBody>
          <a:bodyPr>
            <a:normAutofit/>
          </a:bodyPr>
          <a:lstStyle/>
          <a:p>
            <a:r>
              <a:rPr lang="en-US" sz="1400" b="1"/>
              <a:t>Get Names Right: </a:t>
            </a:r>
            <a:r>
              <a:rPr lang="en-US" sz="1400"/>
              <a:t>Make it a priority to learn how to pronounce and spell the client's company name and personal names correctly. This shows respect and attention to detail.</a:t>
            </a:r>
          </a:p>
          <a:p>
            <a:r>
              <a:rPr lang="en-US" sz="1400" b="1"/>
              <a:t>Know Company’s Short Form: </a:t>
            </a:r>
            <a:r>
              <a:rPr lang="en-US" sz="1400"/>
              <a:t>If there's a preferred abbreviation for the client's company, make sure you're using it correctly. This demonstrates your familiarity with their organization.</a:t>
            </a:r>
          </a:p>
          <a:p>
            <a:r>
              <a:rPr lang="en-US" sz="1400" b="1"/>
              <a:t>Do Your Homework: </a:t>
            </a:r>
            <a:r>
              <a:rPr lang="en-US" sz="1400"/>
              <a:t>Don't ask basic questions about what their company does or its socioeconomic statuses. Your prior research should have provided this information, and asking such questions can suggest a lack of preparation.</a:t>
            </a:r>
          </a:p>
          <a:p>
            <a:r>
              <a:rPr lang="en-US" sz="1400" b="1"/>
              <a:t>Be Tactful in OST Personnel References: </a:t>
            </a:r>
            <a:r>
              <a:rPr lang="en-US" sz="1400"/>
              <a:t>Avoid implying a hierarchy among our personnel by bragging that they got an "A team" or "the best person." Instead, refer to your assigned team members as those with the appropriate background and availability to assist the client. This approach acknowledges the unique strengths of each team member.</a:t>
            </a:r>
          </a:p>
          <a:p>
            <a:r>
              <a:rPr lang="en-US" sz="1400" b="1"/>
              <a:t>Ease Client Concerns: </a:t>
            </a:r>
            <a:r>
              <a:rPr lang="en-US" sz="1400"/>
              <a:t>Your first task with a new client is to alleviate any concerns they may have about hiring OST or individual consultants (the “buyer’s remorse”). Instill confidence in your work plan and demonstrate quickly that the value you provide is worth their investment.</a:t>
            </a:r>
          </a:p>
        </p:txBody>
      </p:sp>
    </p:spTree>
    <p:extLst>
      <p:ext uri="{BB962C8B-B14F-4D97-AF65-F5344CB8AC3E}">
        <p14:creationId xmlns:p14="http://schemas.microsoft.com/office/powerpoint/2010/main" val="3920708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7475DA-A065-46CB-ADF0-8BDFE03D6457}"/>
              </a:ext>
            </a:extLst>
          </p:cNvPr>
          <p:cNvSpPr>
            <a:spLocks noGrp="1"/>
          </p:cNvSpPr>
          <p:nvPr>
            <p:ph type="title"/>
          </p:nvPr>
        </p:nvSpPr>
        <p:spPr>
          <a:xfrm>
            <a:off x="836679" y="723898"/>
            <a:ext cx="6002110" cy="1495425"/>
          </a:xfrm>
        </p:spPr>
        <p:txBody>
          <a:bodyPr>
            <a:normAutofit/>
          </a:bodyPr>
          <a:lstStyle/>
          <a:p>
            <a:r>
              <a:rPr lang="en-US" sz="3400"/>
              <a:t>Adapt Approach and Processes to Client’s Organization and Circumstances</a:t>
            </a:r>
          </a:p>
        </p:txBody>
      </p:sp>
      <p:sp>
        <p:nvSpPr>
          <p:cNvPr id="4" name="Date Placeholder 3">
            <a:extLst>
              <a:ext uri="{FF2B5EF4-FFF2-40B4-BE49-F238E27FC236}">
                <a16:creationId xmlns:a16="http://schemas.microsoft.com/office/drawing/2014/main" id="{F585E8BD-C731-49A5-BD17-8765640A5BC6}"/>
              </a:ext>
            </a:extLst>
          </p:cNvPr>
          <p:cNvSpPr>
            <a:spLocks noGrp="1"/>
          </p:cNvSpPr>
          <p:nvPr>
            <p:ph type="dt" sz="half" idx="10"/>
          </p:nvPr>
        </p:nvSpPr>
        <p:spPr>
          <a:xfrm>
            <a:off x="838200" y="6356350"/>
            <a:ext cx="2164746" cy="365125"/>
          </a:xfrm>
        </p:spPr>
        <p:txBody>
          <a:bodyPr>
            <a:normAutofit/>
          </a:bodyPr>
          <a:lstStyle/>
          <a:p>
            <a:pPr>
              <a:lnSpc>
                <a:spcPct val="90000"/>
              </a:lnSpc>
              <a:spcAft>
                <a:spcPts val="600"/>
              </a:spcAft>
            </a:pPr>
            <a:r>
              <a:rPr lang="en-US" sz="900"/>
              <a:t>COPYRIGHT 2022 - OST GLOBAL SOLUTIONS, INC.</a:t>
            </a:r>
          </a:p>
        </p:txBody>
      </p:sp>
      <p:sp>
        <p:nvSpPr>
          <p:cNvPr id="5" name="Footer Placeholder 4">
            <a:extLst>
              <a:ext uri="{FF2B5EF4-FFF2-40B4-BE49-F238E27FC236}">
                <a16:creationId xmlns:a16="http://schemas.microsoft.com/office/drawing/2014/main" id="{A590112B-935B-4239-A709-84CBC1029798}"/>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en-US" sz="1100"/>
              <a:t>IMPROVING OUR COUNTRY THROUGH BETTER PROPOSALS</a:t>
            </a:r>
          </a:p>
        </p:txBody>
      </p:sp>
      <p:pic>
        <p:nvPicPr>
          <p:cNvPr id="9" name="Picture 8">
            <a:extLst>
              <a:ext uri="{FF2B5EF4-FFF2-40B4-BE49-F238E27FC236}">
                <a16:creationId xmlns:a16="http://schemas.microsoft.com/office/drawing/2014/main" id="{304DBE1D-2480-B16C-C85E-F3D8AE01B633}"/>
              </a:ext>
            </a:extLst>
          </p:cNvPr>
          <p:cNvPicPr>
            <a:picLocks noChangeAspect="1"/>
          </p:cNvPicPr>
          <p:nvPr/>
        </p:nvPicPr>
        <p:blipFill rotWithShape="1">
          <a:blip r:embed="rId2"/>
          <a:srcRect l="40351" r="11055" b="-1"/>
          <a:stretch/>
        </p:blipFill>
        <p:spPr>
          <a:xfrm>
            <a:off x="7199440" y="10"/>
            <a:ext cx="4992560" cy="6857990"/>
          </a:xfrm>
          <a:prstGeom prst="rect">
            <a:avLst/>
          </a:prstGeom>
          <a:effectLst/>
        </p:spPr>
      </p:pic>
      <p:sp>
        <p:nvSpPr>
          <p:cNvPr id="6" name="Slide Number Placeholder 5">
            <a:extLst>
              <a:ext uri="{FF2B5EF4-FFF2-40B4-BE49-F238E27FC236}">
                <a16:creationId xmlns:a16="http://schemas.microsoft.com/office/drawing/2014/main" id="{A17A3329-10CB-4BBF-A7E5-766964C74A28}"/>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a:solidFill>
                  <a:srgbClr val="FFFFFF"/>
                </a:solidFill>
              </a:rPr>
              <a:pPr>
                <a:spcAft>
                  <a:spcPts val="600"/>
                </a:spcAft>
              </a:pPr>
              <a:t>59</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39597D2E-5FB7-99B1-08C2-C1C0EDFD8629}"/>
              </a:ext>
            </a:extLst>
          </p:cNvPr>
          <p:cNvGraphicFramePr>
            <a:graphicFrameLocks noGrp="1"/>
          </p:cNvGraphicFramePr>
          <p:nvPr>
            <p:ph idx="1"/>
            <p:extLst>
              <p:ext uri="{D42A27DB-BD31-4B8C-83A1-F6EECF244321}">
                <p14:modId xmlns:p14="http://schemas.microsoft.com/office/powerpoint/2010/main" val="2842767225"/>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338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7AE2-15C1-4B8B-B50F-9B86FD9BF9B1}"/>
              </a:ext>
            </a:extLst>
          </p:cNvPr>
          <p:cNvSpPr>
            <a:spLocks noGrp="1"/>
          </p:cNvSpPr>
          <p:nvPr>
            <p:ph type="title"/>
          </p:nvPr>
        </p:nvSpPr>
        <p:spPr>
          <a:xfrm>
            <a:off x="838200" y="365125"/>
            <a:ext cx="10896600" cy="1325563"/>
          </a:xfrm>
        </p:spPr>
        <p:txBody>
          <a:bodyPr/>
          <a:lstStyle/>
          <a:p>
            <a:r>
              <a:rPr lang="en-US"/>
              <a:t>OST’s Core Values Directly Apply to Consultant Work</a:t>
            </a:r>
          </a:p>
        </p:txBody>
      </p:sp>
      <p:sp>
        <p:nvSpPr>
          <p:cNvPr id="7" name="TextBox 6">
            <a:extLst>
              <a:ext uri="{FF2B5EF4-FFF2-40B4-BE49-F238E27FC236}">
                <a16:creationId xmlns:a16="http://schemas.microsoft.com/office/drawing/2014/main" id="{93808C97-3C43-4C91-A97B-5BD4EF25897B}"/>
              </a:ext>
            </a:extLst>
          </p:cNvPr>
          <p:cNvSpPr txBox="1"/>
          <p:nvPr/>
        </p:nvSpPr>
        <p:spPr>
          <a:xfrm>
            <a:off x="8473374" y="3124140"/>
            <a:ext cx="3454549" cy="1107996"/>
          </a:xfrm>
          <a:prstGeom prst="rect">
            <a:avLst/>
          </a:prstGeom>
          <a:noFill/>
        </p:spPr>
        <p:txBody>
          <a:bodyPr wrap="square">
            <a:spAutoFit/>
          </a:bodyPr>
          <a:lstStyle/>
          <a:p>
            <a:r>
              <a:rPr lang="en-US" sz="2200" b="1" kern="0">
                <a:solidFill>
                  <a:schemeClr val="accent1"/>
                </a:solidFill>
              </a:rPr>
              <a:t>We are in the business of winning, rather than just completing proposals</a:t>
            </a:r>
          </a:p>
        </p:txBody>
      </p:sp>
      <p:graphicFrame>
        <p:nvGraphicFramePr>
          <p:cNvPr id="8" name="Diagramm 11">
            <a:extLst>
              <a:ext uri="{FF2B5EF4-FFF2-40B4-BE49-F238E27FC236}">
                <a16:creationId xmlns:a16="http://schemas.microsoft.com/office/drawing/2014/main" id="{F59315A4-61A0-4ABA-8D02-701EB578E8EB}"/>
              </a:ext>
            </a:extLst>
          </p:cNvPr>
          <p:cNvGraphicFramePr/>
          <p:nvPr/>
        </p:nvGraphicFramePr>
        <p:xfrm>
          <a:off x="3121331" y="1708843"/>
          <a:ext cx="5938449" cy="395896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13" descr="PresentationLoad.com">
            <a:extLst>
              <a:ext uri="{FF2B5EF4-FFF2-40B4-BE49-F238E27FC236}">
                <a16:creationId xmlns:a16="http://schemas.microsoft.com/office/drawing/2014/main" id="{E95952CF-75B1-40EB-BE94-3191D1E3EB29}"/>
              </a:ext>
            </a:extLst>
          </p:cNvPr>
          <p:cNvSpPr txBox="1">
            <a:spLocks noChangeArrowheads="1"/>
          </p:cNvSpPr>
          <p:nvPr/>
        </p:nvSpPr>
        <p:spPr bwMode="gray">
          <a:xfrm>
            <a:off x="8401566" y="1838999"/>
            <a:ext cx="3259112" cy="858697"/>
          </a:xfrm>
          <a:prstGeom prst="rect">
            <a:avLst/>
          </a:prstGeom>
          <a:noFill/>
          <a:ln w="9525" algn="ctr">
            <a:noFill/>
            <a:miter lim="800000"/>
            <a:headEnd/>
            <a:tailEnd/>
          </a:ln>
        </p:spPr>
        <p:txBody>
          <a:bodyPr wrap="square" lIns="0" tIns="0" rIns="0" bIns="0" anchor="b" anchorCtr="0">
            <a:spAutoFit/>
          </a:bodyPr>
          <a:lstStyle/>
          <a:p>
            <a:pPr marL="0" marR="0" lvl="0" indent="0" algn="r" defTabSz="801688" eaLnBrk="1" fontAlgn="auto" latinLnBrk="0" hangingPunct="1">
              <a:lnSpc>
                <a:spcPct val="100000"/>
              </a:lnSpc>
              <a:spcBef>
                <a:spcPts val="0"/>
              </a:spcBef>
              <a:spcAft>
                <a:spcPts val="600"/>
              </a:spcAft>
              <a:buClrTx/>
              <a:buSzTx/>
              <a:buFontTx/>
              <a:buNone/>
              <a:tabLst/>
              <a:defRPr/>
            </a:pPr>
            <a:r>
              <a:rPr kumimoji="0" lang="en-US" sz="2200" b="0" i="0" u="none" strike="noStrike" kern="0" cap="none" spc="0" normalizeH="0" baseline="0" noProof="0">
                <a:ln>
                  <a:noFill/>
                </a:ln>
                <a:solidFill>
                  <a:prstClr val="black"/>
                </a:solidFill>
                <a:effectLst/>
                <a:uLnTx/>
                <a:uFillTx/>
              </a:rPr>
              <a:t>1. ENGAGE WITH CONTENT</a:t>
            </a:r>
            <a:endParaRPr kumimoji="0" lang="en-US" sz="2000" b="1" i="0" u="none" strike="noStrike" kern="0" cap="none" spc="0" normalizeH="0" baseline="0" noProof="0">
              <a:ln>
                <a:noFill/>
              </a:ln>
              <a:solidFill>
                <a:prstClr val="black"/>
              </a:solidFill>
              <a:effectLst/>
              <a:uLnTx/>
              <a:uFillTx/>
              <a:latin typeface="Calibri Light" panose="020F0302020204030204" pitchFamily="34" charset="0"/>
            </a:endParaRPr>
          </a:p>
          <a:p>
            <a:pPr marL="0" marR="0" lvl="0" indent="0" algn="r" defTabSz="801688"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prstClr val="black">
                    <a:lumMod val="50000"/>
                    <a:lumOff val="50000"/>
                  </a:prstClr>
                </a:solidFill>
                <a:effectLst/>
                <a:uLnTx/>
                <a:uFillTx/>
                <a:latin typeface="Calibri Light" panose="020F0302020204030204" pitchFamily="34" charset="0"/>
              </a:rPr>
              <a:t>Put in effort to fully understand our clients’ business and solutions</a:t>
            </a:r>
          </a:p>
        </p:txBody>
      </p:sp>
      <p:sp>
        <p:nvSpPr>
          <p:cNvPr id="10" name="Text Box 13" descr="PresentationLoad.com">
            <a:extLst>
              <a:ext uri="{FF2B5EF4-FFF2-40B4-BE49-F238E27FC236}">
                <a16:creationId xmlns:a16="http://schemas.microsoft.com/office/drawing/2014/main" id="{B0DB3CCD-5333-454D-9B67-27B9487FF673}"/>
              </a:ext>
            </a:extLst>
          </p:cNvPr>
          <p:cNvSpPr txBox="1">
            <a:spLocks noChangeArrowheads="1"/>
          </p:cNvSpPr>
          <p:nvPr/>
        </p:nvSpPr>
        <p:spPr bwMode="gray">
          <a:xfrm>
            <a:off x="8349596" y="4623925"/>
            <a:ext cx="3311082" cy="1197251"/>
          </a:xfrm>
          <a:prstGeom prst="rect">
            <a:avLst/>
          </a:prstGeom>
          <a:noFill/>
          <a:ln w="9525" algn="ctr">
            <a:noFill/>
            <a:miter lim="800000"/>
            <a:headEnd/>
            <a:tailEnd/>
          </a:ln>
        </p:spPr>
        <p:txBody>
          <a:bodyPr wrap="square" lIns="0" tIns="0" rIns="0" bIns="0" anchor="t" anchorCtr="0">
            <a:spAutoFit/>
          </a:bodyPr>
          <a:lstStyle/>
          <a:p>
            <a:pPr marL="0" marR="0" lvl="0" indent="0" algn="r" defTabSz="801688" eaLnBrk="1" fontAlgn="auto" latinLnBrk="0" hangingPunct="1">
              <a:lnSpc>
                <a:spcPct val="100000"/>
              </a:lnSpc>
              <a:spcBef>
                <a:spcPts val="0"/>
              </a:spcBef>
              <a:spcAft>
                <a:spcPts val="600"/>
              </a:spcAft>
              <a:buClrTx/>
              <a:buSzTx/>
              <a:buFontTx/>
              <a:buNone/>
              <a:tabLst/>
              <a:defRPr/>
            </a:pPr>
            <a:r>
              <a:rPr kumimoji="0" lang="en-US" sz="2200" b="0" i="0" u="none" strike="noStrike" kern="0" cap="none" spc="0" normalizeH="0" baseline="0" noProof="0">
                <a:ln>
                  <a:noFill/>
                </a:ln>
                <a:solidFill>
                  <a:prstClr val="black"/>
                </a:solidFill>
                <a:effectLst/>
                <a:uLnTx/>
                <a:uFillTx/>
              </a:rPr>
              <a:t>2. OBSESS ABOUT THE DETAILS</a:t>
            </a:r>
            <a:endParaRPr kumimoji="0" lang="en-US" sz="2000" b="1" i="0" u="none" strike="noStrike" kern="0" cap="none" spc="0" normalizeH="0" baseline="0" noProof="0">
              <a:ln>
                <a:noFill/>
              </a:ln>
              <a:solidFill>
                <a:prstClr val="black"/>
              </a:solidFill>
              <a:effectLst/>
              <a:uLnTx/>
              <a:uFillTx/>
              <a:latin typeface="Calibri Light" panose="020F0302020204030204" pitchFamily="34" charset="0"/>
            </a:endParaRPr>
          </a:p>
          <a:p>
            <a:pPr marL="0" marR="0" lvl="0" indent="0" algn="r" defTabSz="801688"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prstClr val="black">
                    <a:lumMod val="50000"/>
                    <a:lumOff val="50000"/>
                  </a:prstClr>
                </a:solidFill>
                <a:effectLst/>
                <a:uLnTx/>
                <a:uFillTx/>
                <a:latin typeface="Calibri Light" panose="020F0302020204030204" pitchFamily="34" charset="0"/>
              </a:rPr>
              <a:t>Always submit meticulously accurate and compliant work products</a:t>
            </a:r>
          </a:p>
        </p:txBody>
      </p:sp>
      <p:grpSp>
        <p:nvGrpSpPr>
          <p:cNvPr id="11" name="Gruppieren 5">
            <a:extLst>
              <a:ext uri="{FF2B5EF4-FFF2-40B4-BE49-F238E27FC236}">
                <a16:creationId xmlns:a16="http://schemas.microsoft.com/office/drawing/2014/main" id="{7E7CC42B-EC06-4318-A13A-33D2D74E1659}"/>
              </a:ext>
            </a:extLst>
          </p:cNvPr>
          <p:cNvGrpSpPr/>
          <p:nvPr/>
        </p:nvGrpSpPr>
        <p:grpSpPr>
          <a:xfrm>
            <a:off x="517827" y="2143238"/>
            <a:ext cx="3465838" cy="1006797"/>
            <a:chOff x="517827" y="1838999"/>
            <a:chExt cx="3465838" cy="1006797"/>
          </a:xfrm>
        </p:grpSpPr>
        <p:sp>
          <p:nvSpPr>
            <p:cNvPr id="53" name="Text Box 13" descr="PresentationLoad.com">
              <a:extLst>
                <a:ext uri="{FF2B5EF4-FFF2-40B4-BE49-F238E27FC236}">
                  <a16:creationId xmlns:a16="http://schemas.microsoft.com/office/drawing/2014/main" id="{1EC28329-6C02-4A3F-8531-708E93F97A31}"/>
                </a:ext>
              </a:extLst>
            </p:cNvPr>
            <p:cNvSpPr txBox="1">
              <a:spLocks noChangeArrowheads="1"/>
            </p:cNvSpPr>
            <p:nvPr/>
          </p:nvSpPr>
          <p:spPr bwMode="gray">
            <a:xfrm>
              <a:off x="517827" y="1838999"/>
              <a:ext cx="3259112" cy="858697"/>
            </a:xfrm>
            <a:prstGeom prst="rect">
              <a:avLst/>
            </a:prstGeom>
            <a:noFill/>
            <a:ln w="9525" algn="ctr">
              <a:noFill/>
              <a:miter lim="800000"/>
              <a:headEnd/>
              <a:tailEnd/>
            </a:ln>
          </p:spPr>
          <p:txBody>
            <a:bodyPr wrap="square" lIns="0" tIns="0" rIns="0" bIns="0" anchor="b" anchorCtr="0">
              <a:spAutoFit/>
            </a:bodyPr>
            <a:lstStyle/>
            <a:p>
              <a:pPr marL="0" marR="0" lvl="0" indent="0" defTabSz="801688" eaLnBrk="1" fontAlgn="auto" latinLnBrk="0" hangingPunct="1">
                <a:lnSpc>
                  <a:spcPct val="100000"/>
                </a:lnSpc>
                <a:spcBef>
                  <a:spcPts val="0"/>
                </a:spcBef>
                <a:spcAft>
                  <a:spcPts val="600"/>
                </a:spcAft>
                <a:buClrTx/>
                <a:buSzTx/>
                <a:buFontTx/>
                <a:buNone/>
                <a:tabLst/>
                <a:defRPr/>
              </a:pPr>
              <a:r>
                <a:rPr kumimoji="0" lang="en-US" sz="2200" b="0" i="0" u="none" strike="noStrike" kern="0" cap="none" spc="0" normalizeH="0" baseline="0" noProof="0">
                  <a:ln>
                    <a:noFill/>
                  </a:ln>
                  <a:solidFill>
                    <a:prstClr val="black"/>
                  </a:solidFill>
                  <a:effectLst/>
                  <a:uLnTx/>
                  <a:uFillTx/>
                </a:rPr>
                <a:t>5. DO WHATEVER IT TAKES</a:t>
              </a:r>
              <a:endParaRPr kumimoji="0" lang="en-US" sz="2000" b="1" i="0" u="none" strike="noStrike" kern="0" cap="none" spc="0" normalizeH="0" baseline="0" noProof="0">
                <a:ln>
                  <a:noFill/>
                </a:ln>
                <a:solidFill>
                  <a:prstClr val="black"/>
                </a:solidFill>
                <a:effectLst/>
                <a:uLnTx/>
                <a:uFillTx/>
                <a:latin typeface="Calibri Light" panose="020F0302020204030204" pitchFamily="34" charset="0"/>
              </a:endParaRPr>
            </a:p>
            <a:p>
              <a:pPr marL="0" marR="0" lvl="0" indent="0" defTabSz="801688" eaLnBrk="1" fontAlgn="auto" latinLnBrk="0" hangingPunct="1">
                <a:lnSpc>
                  <a:spcPct val="90000"/>
                </a:lnSpc>
                <a:spcBef>
                  <a:spcPts val="0"/>
                </a:spcBef>
                <a:spcAft>
                  <a:spcPts val="600"/>
                </a:spcAft>
                <a:buClrTx/>
                <a:buSzTx/>
                <a:buFontTx/>
                <a:buNone/>
                <a:tabLst/>
                <a:defRPr/>
              </a:pPr>
              <a:r>
                <a:rPr lang="en-US" sz="1600" kern="0">
                  <a:solidFill>
                    <a:prstClr val="black">
                      <a:lumMod val="50000"/>
                      <a:lumOff val="50000"/>
                    </a:prstClr>
                  </a:solidFill>
                  <a:latin typeface="Calibri Light" panose="020F0302020204030204" pitchFamily="34" charset="0"/>
                </a:rPr>
                <a:t>Summon grit and tenacity to get the work done, no matter what.</a:t>
              </a:r>
              <a:endParaRPr kumimoji="0" lang="en-US" sz="1600" b="0" i="0" u="none" strike="noStrike" kern="0" cap="none" spc="0" normalizeH="0" baseline="0" noProof="0">
                <a:ln>
                  <a:noFill/>
                </a:ln>
                <a:solidFill>
                  <a:prstClr val="black">
                    <a:lumMod val="50000"/>
                    <a:lumOff val="50000"/>
                  </a:prstClr>
                </a:solidFill>
                <a:effectLst/>
                <a:uLnTx/>
                <a:uFillTx/>
                <a:latin typeface="Calibri Light" panose="020F0302020204030204" pitchFamily="34" charset="0"/>
              </a:endParaRPr>
            </a:p>
          </p:txBody>
        </p:sp>
        <p:cxnSp>
          <p:nvCxnSpPr>
            <p:cNvPr id="54" name="Gerade Verbindung 24" descr="PresentationLoad.com">
              <a:extLst>
                <a:ext uri="{FF2B5EF4-FFF2-40B4-BE49-F238E27FC236}">
                  <a16:creationId xmlns:a16="http://schemas.microsoft.com/office/drawing/2014/main" id="{60637AD2-2156-4D40-9F2B-459867321CA7}"/>
                </a:ext>
              </a:extLst>
            </p:cNvPr>
            <p:cNvCxnSpPr/>
            <p:nvPr/>
          </p:nvCxnSpPr>
          <p:spPr bwMode="gray">
            <a:xfrm>
              <a:off x="529116" y="2845796"/>
              <a:ext cx="3454549" cy="0"/>
            </a:xfrm>
            <a:prstGeom prst="line">
              <a:avLst/>
            </a:prstGeom>
            <a:noFill/>
            <a:ln w="19050">
              <a:solidFill>
                <a:srgbClr val="969696"/>
              </a:solidFill>
              <a:prstDash val="sysDot"/>
              <a:round/>
              <a:headEnd/>
              <a:tailEnd/>
            </a:ln>
          </p:spPr>
        </p:cxnSp>
      </p:grpSp>
      <p:cxnSp>
        <p:nvCxnSpPr>
          <p:cNvPr id="12" name="Gerade Verbindung 25" descr="PresentationLoad.com">
            <a:extLst>
              <a:ext uri="{FF2B5EF4-FFF2-40B4-BE49-F238E27FC236}">
                <a16:creationId xmlns:a16="http://schemas.microsoft.com/office/drawing/2014/main" id="{3F6D56D1-0085-460E-9D65-B5724B84F67F}"/>
              </a:ext>
            </a:extLst>
          </p:cNvPr>
          <p:cNvCxnSpPr/>
          <p:nvPr/>
        </p:nvCxnSpPr>
        <p:spPr bwMode="gray">
          <a:xfrm>
            <a:off x="8194840" y="2845796"/>
            <a:ext cx="3454549" cy="0"/>
          </a:xfrm>
          <a:prstGeom prst="line">
            <a:avLst/>
          </a:prstGeom>
          <a:noFill/>
          <a:ln w="19050">
            <a:solidFill>
              <a:srgbClr val="969696"/>
            </a:solidFill>
            <a:prstDash val="sysDot"/>
            <a:round/>
            <a:headEnd/>
            <a:tailEnd/>
          </a:ln>
        </p:spPr>
      </p:cxnSp>
      <p:grpSp>
        <p:nvGrpSpPr>
          <p:cNvPr id="13" name="Gruppieren 3">
            <a:extLst>
              <a:ext uri="{FF2B5EF4-FFF2-40B4-BE49-F238E27FC236}">
                <a16:creationId xmlns:a16="http://schemas.microsoft.com/office/drawing/2014/main" id="{4A96621C-4D69-4B04-976F-A1705E93C973}"/>
              </a:ext>
            </a:extLst>
          </p:cNvPr>
          <p:cNvGrpSpPr/>
          <p:nvPr/>
        </p:nvGrpSpPr>
        <p:grpSpPr>
          <a:xfrm>
            <a:off x="517827" y="4530892"/>
            <a:ext cx="3465838" cy="1068685"/>
            <a:chOff x="517827" y="4530892"/>
            <a:chExt cx="3465838" cy="1068685"/>
          </a:xfrm>
        </p:grpSpPr>
        <p:sp>
          <p:nvSpPr>
            <p:cNvPr id="51" name="Text Box 13" descr="PresentationLoad.com">
              <a:extLst>
                <a:ext uri="{FF2B5EF4-FFF2-40B4-BE49-F238E27FC236}">
                  <a16:creationId xmlns:a16="http://schemas.microsoft.com/office/drawing/2014/main" id="{9315DE93-6879-4638-9B91-70E6C0F5AA77}"/>
                </a:ext>
              </a:extLst>
            </p:cNvPr>
            <p:cNvSpPr txBox="1">
              <a:spLocks noChangeArrowheads="1"/>
            </p:cNvSpPr>
            <p:nvPr/>
          </p:nvSpPr>
          <p:spPr bwMode="gray">
            <a:xfrm>
              <a:off x="517827" y="4623925"/>
              <a:ext cx="3259112" cy="975652"/>
            </a:xfrm>
            <a:prstGeom prst="rect">
              <a:avLst/>
            </a:prstGeom>
            <a:noFill/>
            <a:ln w="9525" algn="ctr">
              <a:noFill/>
              <a:miter lim="800000"/>
              <a:headEnd/>
              <a:tailEnd/>
            </a:ln>
          </p:spPr>
          <p:txBody>
            <a:bodyPr wrap="square" lIns="0" tIns="0" rIns="0" bIns="0" anchor="t" anchorCtr="0">
              <a:spAutoFit/>
            </a:bodyPr>
            <a:lstStyle/>
            <a:p>
              <a:pPr marL="0" marR="0" lvl="0" indent="0" defTabSz="801688" eaLnBrk="1" fontAlgn="auto" latinLnBrk="0" hangingPunct="1">
                <a:lnSpc>
                  <a:spcPct val="100000"/>
                </a:lnSpc>
                <a:spcBef>
                  <a:spcPts val="0"/>
                </a:spcBef>
                <a:spcAft>
                  <a:spcPts val="600"/>
                </a:spcAft>
                <a:buClrTx/>
                <a:buSzTx/>
                <a:buFontTx/>
                <a:buNone/>
                <a:tabLst/>
                <a:defRPr/>
              </a:pPr>
              <a:r>
                <a:rPr lang="en-US" sz="2200" b="1" kern="0">
                  <a:solidFill>
                    <a:prstClr val="black"/>
                  </a:solidFill>
                  <a:latin typeface="Calibri Light" panose="020F0302020204030204" pitchFamily="34" charset="0"/>
                </a:rPr>
                <a:t>4. SHARE AND CARRY THE LOAD</a:t>
              </a:r>
              <a:endParaRPr kumimoji="0" lang="en-US" sz="2000" b="1" i="0" u="none" strike="noStrike" kern="0" cap="none" spc="0" normalizeH="0" baseline="0" noProof="0">
                <a:ln>
                  <a:noFill/>
                </a:ln>
                <a:solidFill>
                  <a:prstClr val="black"/>
                </a:solidFill>
                <a:effectLst/>
                <a:uLnTx/>
                <a:uFillTx/>
                <a:latin typeface="Calibri Light" panose="020F0302020204030204" pitchFamily="34" charset="0"/>
              </a:endParaRPr>
            </a:p>
            <a:p>
              <a:pPr marL="0" marR="0" lvl="0" indent="0" defTabSz="801688" eaLnBrk="1" fontAlgn="auto" latinLnBrk="0" hangingPunct="1">
                <a:lnSpc>
                  <a:spcPct val="90000"/>
                </a:lnSpc>
                <a:spcBef>
                  <a:spcPts val="0"/>
                </a:spcBef>
                <a:spcAft>
                  <a:spcPts val="600"/>
                </a:spcAft>
                <a:buClrTx/>
                <a:buSzTx/>
                <a:buFontTx/>
                <a:buNone/>
                <a:tabLst/>
                <a:defRPr/>
              </a:pPr>
              <a:r>
                <a:rPr lang="en-US" sz="1600" kern="0">
                  <a:solidFill>
                    <a:prstClr val="black">
                      <a:lumMod val="50000"/>
                      <a:lumOff val="50000"/>
                    </a:prstClr>
                  </a:solidFill>
                  <a:latin typeface="Calibri Light" panose="020F0302020204030204" pitchFamily="34" charset="0"/>
                </a:rPr>
                <a:t>Be a good team player</a:t>
              </a:r>
              <a:r>
                <a:rPr kumimoji="0" lang="en-US" sz="1600" b="0" i="0" u="none" strike="noStrike" kern="0" cap="none" spc="0" normalizeH="0" baseline="0" noProof="0">
                  <a:ln>
                    <a:noFill/>
                  </a:ln>
                  <a:solidFill>
                    <a:prstClr val="black">
                      <a:lumMod val="50000"/>
                      <a:lumOff val="50000"/>
                    </a:prstClr>
                  </a:solidFill>
                  <a:effectLst/>
                  <a:uLnTx/>
                  <a:uFillTx/>
                  <a:latin typeface="Calibri Light" panose="020F0302020204030204" pitchFamily="34" charset="0"/>
                </a:rPr>
                <a:t> </a:t>
              </a:r>
            </a:p>
          </p:txBody>
        </p:sp>
        <p:cxnSp>
          <p:nvCxnSpPr>
            <p:cNvPr id="52" name="Gerade Verbindung 26" descr="PresentationLoad.com">
              <a:extLst>
                <a:ext uri="{FF2B5EF4-FFF2-40B4-BE49-F238E27FC236}">
                  <a16:creationId xmlns:a16="http://schemas.microsoft.com/office/drawing/2014/main" id="{2508CF30-945E-49AA-BAAF-552A8F5266E5}"/>
                </a:ext>
              </a:extLst>
            </p:cNvPr>
            <p:cNvCxnSpPr/>
            <p:nvPr/>
          </p:nvCxnSpPr>
          <p:spPr bwMode="gray">
            <a:xfrm>
              <a:off x="529116" y="4530892"/>
              <a:ext cx="3454549" cy="0"/>
            </a:xfrm>
            <a:prstGeom prst="line">
              <a:avLst/>
            </a:prstGeom>
            <a:noFill/>
            <a:ln w="19050">
              <a:solidFill>
                <a:srgbClr val="969696"/>
              </a:solidFill>
              <a:prstDash val="sysDot"/>
              <a:round/>
              <a:headEnd/>
              <a:tailEnd/>
            </a:ln>
          </p:spPr>
        </p:cxnSp>
      </p:grpSp>
      <p:cxnSp>
        <p:nvCxnSpPr>
          <p:cNvPr id="14" name="Gerade Verbindung 27" descr="PresentationLoad.com">
            <a:extLst>
              <a:ext uri="{FF2B5EF4-FFF2-40B4-BE49-F238E27FC236}">
                <a16:creationId xmlns:a16="http://schemas.microsoft.com/office/drawing/2014/main" id="{C63E1A68-BBDE-4200-B78A-64EBEA89751B}"/>
              </a:ext>
            </a:extLst>
          </p:cNvPr>
          <p:cNvCxnSpPr/>
          <p:nvPr/>
        </p:nvCxnSpPr>
        <p:spPr bwMode="gray">
          <a:xfrm>
            <a:off x="8194840" y="4530892"/>
            <a:ext cx="3454549" cy="0"/>
          </a:xfrm>
          <a:prstGeom prst="line">
            <a:avLst/>
          </a:prstGeom>
          <a:noFill/>
          <a:ln w="19050">
            <a:solidFill>
              <a:srgbClr val="969696"/>
            </a:solidFill>
            <a:prstDash val="sysDot"/>
            <a:round/>
            <a:headEnd/>
            <a:tailEnd/>
          </a:ln>
        </p:spPr>
      </p:cxnSp>
      <p:sp>
        <p:nvSpPr>
          <p:cNvPr id="15" name="Text Box 13" descr="PresentationLoad.com">
            <a:extLst>
              <a:ext uri="{FF2B5EF4-FFF2-40B4-BE49-F238E27FC236}">
                <a16:creationId xmlns:a16="http://schemas.microsoft.com/office/drawing/2014/main" id="{D43B1649-C2AA-4887-A0BD-C9DBF08DF35C}"/>
              </a:ext>
            </a:extLst>
          </p:cNvPr>
          <p:cNvSpPr txBox="1">
            <a:spLocks noChangeArrowheads="1"/>
          </p:cNvSpPr>
          <p:nvPr/>
        </p:nvSpPr>
        <p:spPr bwMode="gray">
          <a:xfrm>
            <a:off x="3676262" y="5607511"/>
            <a:ext cx="4673334" cy="975652"/>
          </a:xfrm>
          <a:prstGeom prst="rect">
            <a:avLst/>
          </a:prstGeom>
          <a:noFill/>
          <a:ln w="9525" algn="ctr">
            <a:noFill/>
            <a:miter lim="800000"/>
            <a:headEnd/>
            <a:tailEnd/>
          </a:ln>
        </p:spPr>
        <p:txBody>
          <a:bodyPr wrap="square" lIns="0" tIns="0" rIns="0" bIns="0" anchor="t" anchorCtr="0">
            <a:spAutoFit/>
          </a:bodyPr>
          <a:lstStyle/>
          <a:p>
            <a:pPr marL="0" marR="0" lvl="0" indent="0" algn="ctr" defTabSz="801688" eaLnBrk="1" fontAlgn="auto" latinLnBrk="0" hangingPunct="1">
              <a:lnSpc>
                <a:spcPct val="100000"/>
              </a:lnSpc>
              <a:spcBef>
                <a:spcPts val="0"/>
              </a:spcBef>
              <a:spcAft>
                <a:spcPts val="600"/>
              </a:spcAft>
              <a:buClrTx/>
              <a:buSzTx/>
              <a:buFontTx/>
              <a:buNone/>
              <a:tabLst/>
              <a:defRPr/>
            </a:pPr>
            <a:r>
              <a:rPr lang="en-US" sz="2200" kern="0">
                <a:solidFill>
                  <a:prstClr val="black"/>
                </a:solidFill>
              </a:rPr>
              <a:t>3. </a:t>
            </a:r>
            <a:r>
              <a:rPr kumimoji="0" lang="en-US" sz="2200" b="0" i="0" u="none" strike="noStrike" kern="0" cap="none" spc="0" normalizeH="0" baseline="0" noProof="0">
                <a:ln>
                  <a:noFill/>
                </a:ln>
                <a:solidFill>
                  <a:prstClr val="black"/>
                </a:solidFill>
                <a:effectLst/>
                <a:uLnTx/>
                <a:uFillTx/>
              </a:rPr>
              <a:t>LEARN CONTINUOUSLY AND STRIVE FOR PROFESSIONAL EXCELLENCE</a:t>
            </a:r>
          </a:p>
          <a:p>
            <a:pPr marL="0" marR="0" lvl="0" indent="0" algn="ctr" defTabSz="801688" eaLnBrk="1" fontAlgn="auto" latinLnBrk="0" hangingPunct="1">
              <a:lnSpc>
                <a:spcPct val="90000"/>
              </a:lnSpc>
              <a:spcBef>
                <a:spcPts val="0"/>
              </a:spcBef>
              <a:spcAft>
                <a:spcPts val="600"/>
              </a:spcAft>
              <a:buClrTx/>
              <a:buSzTx/>
              <a:buFontTx/>
              <a:buNone/>
              <a:tabLst/>
              <a:defRPr/>
            </a:pPr>
            <a:r>
              <a:rPr lang="en-US" sz="1600" kern="0">
                <a:solidFill>
                  <a:prstClr val="black">
                    <a:lumMod val="50000"/>
                    <a:lumOff val="50000"/>
                  </a:prstClr>
                </a:solidFill>
                <a:latin typeface="Calibri Light" panose="020F0302020204030204" pitchFamily="34" charset="0"/>
              </a:rPr>
              <a:t>Strive to constantly improve professional knowledge</a:t>
            </a:r>
            <a:endParaRPr kumimoji="0" lang="en-US" sz="1600" b="0" i="0" u="none" strike="noStrike" kern="0" cap="none" spc="0" normalizeH="0" baseline="0" noProof="0">
              <a:ln>
                <a:noFill/>
              </a:ln>
              <a:solidFill>
                <a:prstClr val="black">
                  <a:lumMod val="50000"/>
                  <a:lumOff val="50000"/>
                </a:prstClr>
              </a:solidFill>
              <a:effectLst/>
              <a:uLnTx/>
              <a:uFillTx/>
              <a:latin typeface="Calibri Light" panose="020F0302020204030204" pitchFamily="34" charset="0"/>
            </a:endParaRPr>
          </a:p>
        </p:txBody>
      </p:sp>
      <p:sp>
        <p:nvSpPr>
          <p:cNvPr id="17" name="Ellipse 13" descr="PresentationLoad.com">
            <a:extLst>
              <a:ext uri="{FF2B5EF4-FFF2-40B4-BE49-F238E27FC236}">
                <a16:creationId xmlns:a16="http://schemas.microsoft.com/office/drawing/2014/main" id="{50A1E702-21FA-4BB8-8A08-D9748E0BDC96}"/>
              </a:ext>
            </a:extLst>
          </p:cNvPr>
          <p:cNvSpPr/>
          <p:nvPr/>
        </p:nvSpPr>
        <p:spPr>
          <a:xfrm>
            <a:off x="5370743" y="2962605"/>
            <a:ext cx="1441340" cy="1441338"/>
          </a:xfrm>
          <a:prstGeom prst="ellipse">
            <a:avLst/>
          </a:prstGeom>
          <a:solidFill>
            <a:srgbClr val="4F81BD">
              <a:lumMod val="60000"/>
              <a:lumOff val="40000"/>
              <a:alpha val="50000"/>
            </a:srgbClr>
          </a:solidFill>
          <a:ln w="12700">
            <a:solidFill>
              <a:srgbClr val="FFFFFF"/>
            </a:solidFill>
            <a:prstDash val="solid"/>
            <a:round/>
            <a:headEnd/>
            <a:tailEnd/>
          </a:ln>
        </p:spPr>
        <p:txBody>
          <a:bodyPr wrap="none" anchor="ct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8" name="Textfeld 14">
            <a:extLst>
              <a:ext uri="{FF2B5EF4-FFF2-40B4-BE49-F238E27FC236}">
                <a16:creationId xmlns:a16="http://schemas.microsoft.com/office/drawing/2014/main" id="{52571492-11FE-458F-83F0-674DE51F622C}"/>
              </a:ext>
            </a:extLst>
          </p:cNvPr>
          <p:cNvSpPr txBox="1"/>
          <p:nvPr/>
        </p:nvSpPr>
        <p:spPr>
          <a:xfrm>
            <a:off x="5524559" y="3322977"/>
            <a:ext cx="1153264" cy="690638"/>
          </a:xfrm>
          <a:prstGeom prst="rect">
            <a:avLst/>
          </a:prstGeom>
          <a:noFill/>
        </p:spPr>
        <p:txBody>
          <a:bodyPr wrap="none" rtlCol="0">
            <a:spAutoFit/>
          </a:bodyPr>
          <a:lstStyle/>
          <a:p>
            <a:pPr marL="0" marR="0" lvl="0" indent="0" algn="ctr" defTabSz="914309" eaLnBrk="1" fontAlgn="auto" latinLnBrk="0" hangingPunct="1">
              <a:lnSpc>
                <a:spcPct val="80000"/>
              </a:lnSpc>
              <a:spcBef>
                <a:spcPts val="0"/>
              </a:spcBef>
              <a:spcAft>
                <a:spcPts val="0"/>
              </a:spcAft>
              <a:buClrTx/>
              <a:buSzTx/>
              <a:buFontTx/>
              <a:buNone/>
              <a:tabLst/>
              <a:defRPr/>
            </a:pPr>
            <a:r>
              <a:rPr kumimoji="0" lang="de-DE" sz="2400" b="1" i="0" u="none" strike="noStrike" kern="0" cap="none" spc="0" normalizeH="0" baseline="0" noProof="0">
                <a:ln>
                  <a:noFill/>
                </a:ln>
                <a:solidFill>
                  <a:srgbClr val="4F81BD">
                    <a:lumMod val="50000"/>
                  </a:srgbClr>
                </a:solidFill>
                <a:effectLst/>
                <a:uLnTx/>
                <a:uFillTx/>
              </a:rPr>
              <a:t>CORE</a:t>
            </a:r>
            <a:br>
              <a:rPr kumimoji="0" lang="de-DE" sz="2400" b="1" i="0" u="none" strike="noStrike" kern="0" cap="none" spc="0" normalizeH="0" baseline="0" noProof="0">
                <a:ln>
                  <a:noFill/>
                </a:ln>
                <a:solidFill>
                  <a:srgbClr val="4F81BD">
                    <a:lumMod val="50000"/>
                  </a:srgbClr>
                </a:solidFill>
                <a:effectLst/>
                <a:uLnTx/>
                <a:uFillTx/>
              </a:rPr>
            </a:br>
            <a:r>
              <a:rPr kumimoji="0" lang="de-DE" sz="2400" b="1" i="0" u="none" strike="noStrike" kern="0" cap="none" spc="0" normalizeH="0" baseline="0" noProof="0">
                <a:ln>
                  <a:noFill/>
                </a:ln>
                <a:solidFill>
                  <a:srgbClr val="4F81BD">
                    <a:lumMod val="50000"/>
                  </a:srgbClr>
                </a:solidFill>
                <a:effectLst/>
                <a:uLnTx/>
                <a:uFillTx/>
              </a:rPr>
              <a:t>VALUES</a:t>
            </a:r>
          </a:p>
        </p:txBody>
      </p:sp>
      <p:sp>
        <p:nvSpPr>
          <p:cNvPr id="19" name="Rechteck 33">
            <a:extLst>
              <a:ext uri="{FF2B5EF4-FFF2-40B4-BE49-F238E27FC236}">
                <a16:creationId xmlns:a16="http://schemas.microsoft.com/office/drawing/2014/main" id="{054AF7FD-7924-4DDB-8CD4-AC1974EB9F24}"/>
              </a:ext>
            </a:extLst>
          </p:cNvPr>
          <p:cNvSpPr/>
          <p:nvPr/>
        </p:nvSpPr>
        <p:spPr>
          <a:xfrm rot="2186697">
            <a:off x="5839389" y="2409378"/>
            <a:ext cx="1674363" cy="775740"/>
          </a:xfrm>
          <a:prstGeom prst="rect">
            <a:avLst/>
          </a:prstGeom>
        </p:spPr>
        <p:txBody>
          <a:bodyPr wrap="none">
            <a:prstTxWarp prst="textArchUp">
              <a:avLst/>
            </a:prstTxWarp>
            <a:spAutoFit/>
          </a:bodyPr>
          <a:lstStyle/>
          <a:p>
            <a:pPr marL="0" marR="0" lvl="0" indent="0" algn="ctr" defTabSz="801688" eaLnBrk="1" fontAlgn="auto" latinLnBrk="0" hangingPunct="1">
              <a:lnSpc>
                <a:spcPct val="100000"/>
              </a:lnSpc>
              <a:spcBef>
                <a:spcPts val="0"/>
              </a:spcBef>
              <a:spcAft>
                <a:spcPts val="600"/>
              </a:spcAft>
              <a:buClrTx/>
              <a:buSzTx/>
              <a:buFontTx/>
              <a:buNone/>
              <a:tabLst/>
              <a:defRPr/>
            </a:pPr>
            <a:r>
              <a:rPr lang="en-US" sz="1600" kern="0">
                <a:solidFill>
                  <a:srgbClr val="F8F8F8"/>
                </a:solidFill>
              </a:rPr>
              <a:t>CONTENT</a:t>
            </a:r>
            <a:endParaRPr kumimoji="0" lang="en-US" sz="1600" b="0" i="0" u="none" strike="noStrike" kern="0" cap="none" spc="0" normalizeH="0" baseline="0" noProof="0">
              <a:ln>
                <a:noFill/>
              </a:ln>
              <a:solidFill>
                <a:srgbClr val="F8F8F8"/>
              </a:solidFill>
              <a:effectLst/>
              <a:uLnTx/>
              <a:uFillTx/>
            </a:endParaRPr>
          </a:p>
        </p:txBody>
      </p:sp>
      <p:sp>
        <p:nvSpPr>
          <p:cNvPr id="20" name="Rechteck 34">
            <a:extLst>
              <a:ext uri="{FF2B5EF4-FFF2-40B4-BE49-F238E27FC236}">
                <a16:creationId xmlns:a16="http://schemas.microsoft.com/office/drawing/2014/main" id="{561E19F1-69C5-4486-96AF-42B3C7361FFA}"/>
              </a:ext>
            </a:extLst>
          </p:cNvPr>
          <p:cNvSpPr/>
          <p:nvPr/>
        </p:nvSpPr>
        <p:spPr>
          <a:xfrm rot="15094142">
            <a:off x="4182718" y="3612775"/>
            <a:ext cx="1674363" cy="759687"/>
          </a:xfrm>
          <a:prstGeom prst="rect">
            <a:avLst/>
          </a:prstGeom>
        </p:spPr>
        <p:txBody>
          <a:bodyPr wrap="none">
            <a:prstTxWarp prst="textArchUp">
              <a:avLst/>
            </a:prstTxWarp>
            <a:spAutoFit/>
          </a:bodyPr>
          <a:lstStyle/>
          <a:p>
            <a:pPr marL="0" marR="0" lvl="0" indent="0" algn="ctr" defTabSz="801688"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F8F8F8"/>
                </a:solidFill>
                <a:effectLst/>
                <a:uLnTx/>
                <a:uFillTx/>
              </a:rPr>
              <a:t>THE LOAD</a:t>
            </a:r>
          </a:p>
        </p:txBody>
      </p:sp>
      <p:sp>
        <p:nvSpPr>
          <p:cNvPr id="21" name="Rechteck 36">
            <a:extLst>
              <a:ext uri="{FF2B5EF4-FFF2-40B4-BE49-F238E27FC236}">
                <a16:creationId xmlns:a16="http://schemas.microsoft.com/office/drawing/2014/main" id="{C22127FC-9936-494E-8693-6E87C18A86B5}"/>
              </a:ext>
            </a:extLst>
          </p:cNvPr>
          <p:cNvSpPr/>
          <p:nvPr/>
        </p:nvSpPr>
        <p:spPr>
          <a:xfrm rot="17351460">
            <a:off x="6434184" y="3658744"/>
            <a:ext cx="1674363" cy="777670"/>
          </a:xfrm>
          <a:prstGeom prst="rect">
            <a:avLst/>
          </a:prstGeom>
        </p:spPr>
        <p:txBody>
          <a:bodyPr wrap="none">
            <a:prstTxWarp prst="textArchDown">
              <a:avLst/>
            </a:prstTxWarp>
            <a:spAutoFit/>
          </a:bodyPr>
          <a:lstStyle/>
          <a:p>
            <a:pPr marL="0" marR="0" lvl="0" indent="0" algn="ctr" defTabSz="801688" eaLnBrk="1" fontAlgn="auto" latinLnBrk="0" hangingPunct="1">
              <a:lnSpc>
                <a:spcPct val="100000"/>
              </a:lnSpc>
              <a:spcBef>
                <a:spcPts val="0"/>
              </a:spcBef>
              <a:spcAft>
                <a:spcPts val="600"/>
              </a:spcAft>
              <a:buClrTx/>
              <a:buSzTx/>
              <a:buFontTx/>
              <a:buNone/>
              <a:tabLst/>
              <a:defRPr/>
            </a:pPr>
            <a:r>
              <a:rPr lang="en-US" sz="1600" kern="0">
                <a:solidFill>
                  <a:srgbClr val="F8F8F8"/>
                </a:solidFill>
              </a:rPr>
              <a:t>DETAILS</a:t>
            </a:r>
            <a:endParaRPr kumimoji="0" lang="en-US" sz="1600" b="0" i="0" u="none" strike="noStrike" kern="0" cap="none" spc="0" normalizeH="0" baseline="0" noProof="0">
              <a:ln>
                <a:noFill/>
              </a:ln>
              <a:solidFill>
                <a:srgbClr val="F8F8F8"/>
              </a:solidFill>
              <a:effectLst/>
              <a:uLnTx/>
              <a:uFillTx/>
            </a:endParaRPr>
          </a:p>
        </p:txBody>
      </p:sp>
      <p:sp>
        <p:nvSpPr>
          <p:cNvPr id="22" name="Rechteck 37">
            <a:extLst>
              <a:ext uri="{FF2B5EF4-FFF2-40B4-BE49-F238E27FC236}">
                <a16:creationId xmlns:a16="http://schemas.microsoft.com/office/drawing/2014/main" id="{F2B1DA6F-CBD9-4E8C-8A79-776B01BFFB52}"/>
              </a:ext>
            </a:extLst>
          </p:cNvPr>
          <p:cNvSpPr/>
          <p:nvPr/>
        </p:nvSpPr>
        <p:spPr>
          <a:xfrm>
            <a:off x="5262996" y="4587473"/>
            <a:ext cx="1674363" cy="736087"/>
          </a:xfrm>
          <a:prstGeom prst="rect">
            <a:avLst/>
          </a:prstGeom>
        </p:spPr>
        <p:txBody>
          <a:bodyPr wrap="none">
            <a:prstTxWarp prst="textArchDown">
              <a:avLst/>
            </a:prstTxWarp>
            <a:spAutoFit/>
          </a:bodyPr>
          <a:lstStyle/>
          <a:p>
            <a:pPr marL="0" marR="0" lvl="0" indent="0" algn="ctr" defTabSz="801688"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F8F8F8"/>
                </a:solidFill>
                <a:effectLst/>
                <a:uLnTx/>
                <a:uFillTx/>
              </a:rPr>
              <a:t>LEARNING</a:t>
            </a:r>
          </a:p>
        </p:txBody>
      </p:sp>
      <p:sp>
        <p:nvSpPr>
          <p:cNvPr id="23" name="Rechteck 38">
            <a:extLst>
              <a:ext uri="{FF2B5EF4-FFF2-40B4-BE49-F238E27FC236}">
                <a16:creationId xmlns:a16="http://schemas.microsoft.com/office/drawing/2014/main" id="{64FBA31E-DF8B-4052-BFA5-662C974F26B7}"/>
              </a:ext>
            </a:extLst>
          </p:cNvPr>
          <p:cNvSpPr/>
          <p:nvPr/>
        </p:nvSpPr>
        <p:spPr>
          <a:xfrm rot="19581493">
            <a:off x="4632603" y="2385875"/>
            <a:ext cx="1674363" cy="775740"/>
          </a:xfrm>
          <a:prstGeom prst="rect">
            <a:avLst/>
          </a:prstGeom>
        </p:spPr>
        <p:txBody>
          <a:bodyPr wrap="none">
            <a:prstTxWarp prst="textArchUp">
              <a:avLst/>
            </a:prstTxWarp>
            <a:spAutoFit/>
          </a:bodyPr>
          <a:lstStyle/>
          <a:p>
            <a:pPr marL="0" marR="0" lvl="0" indent="0" algn="ctr" defTabSz="801688"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F8F8F8"/>
                </a:solidFill>
                <a:effectLst/>
                <a:uLnTx/>
                <a:uFillTx/>
              </a:rPr>
              <a:t>GETTING IT DONE</a:t>
            </a:r>
          </a:p>
        </p:txBody>
      </p:sp>
      <p:grpSp>
        <p:nvGrpSpPr>
          <p:cNvPr id="56" name="Gruppieren 187">
            <a:extLst>
              <a:ext uri="{FF2B5EF4-FFF2-40B4-BE49-F238E27FC236}">
                <a16:creationId xmlns:a16="http://schemas.microsoft.com/office/drawing/2014/main" id="{14481671-D6E7-45C9-A55F-5A6F202747EF}"/>
              </a:ext>
            </a:extLst>
          </p:cNvPr>
          <p:cNvGrpSpPr/>
          <p:nvPr/>
        </p:nvGrpSpPr>
        <p:grpSpPr bwMode="gray">
          <a:xfrm>
            <a:off x="4716346" y="3845801"/>
            <a:ext cx="475412" cy="353627"/>
            <a:chOff x="760530" y="4597440"/>
            <a:chExt cx="552269" cy="383157"/>
          </a:xfrm>
          <a:solidFill>
            <a:schemeClr val="bg1"/>
          </a:solidFill>
        </p:grpSpPr>
        <p:sp>
          <p:nvSpPr>
            <p:cNvPr id="57" name="Freeform 1253">
              <a:extLst>
                <a:ext uri="{FF2B5EF4-FFF2-40B4-BE49-F238E27FC236}">
                  <a16:creationId xmlns:a16="http://schemas.microsoft.com/office/drawing/2014/main" id="{C2B0B594-3E81-4BA0-86B6-41DF99AF68F8}"/>
                </a:ext>
              </a:extLst>
            </p:cNvPr>
            <p:cNvSpPr>
              <a:spLocks/>
            </p:cNvSpPr>
            <p:nvPr/>
          </p:nvSpPr>
          <p:spPr bwMode="gray">
            <a:xfrm>
              <a:off x="1078959" y="4597440"/>
              <a:ext cx="233840" cy="383157"/>
            </a:xfrm>
            <a:custGeom>
              <a:avLst/>
              <a:gdLst>
                <a:gd name="T0" fmla="*/ 79 w 117"/>
                <a:gd name="T1" fmla="*/ 190 h 190"/>
                <a:gd name="T2" fmla="*/ 76 w 117"/>
                <a:gd name="T3" fmla="*/ 190 h 190"/>
                <a:gd name="T4" fmla="*/ 16 w 117"/>
                <a:gd name="T5" fmla="*/ 190 h 190"/>
                <a:gd name="T6" fmla="*/ 12 w 117"/>
                <a:gd name="T7" fmla="*/ 187 h 190"/>
                <a:gd name="T8" fmla="*/ 1 w 117"/>
                <a:gd name="T9" fmla="*/ 137 h 190"/>
                <a:gd name="T10" fmla="*/ 18 w 117"/>
                <a:gd name="T11" fmla="*/ 91 h 190"/>
                <a:gd name="T12" fmla="*/ 43 w 117"/>
                <a:gd name="T13" fmla="*/ 65 h 190"/>
                <a:gd name="T14" fmla="*/ 59 w 117"/>
                <a:gd name="T15" fmla="*/ 59 h 190"/>
                <a:gd name="T16" fmla="*/ 67 w 117"/>
                <a:gd name="T17" fmla="*/ 80 h 190"/>
                <a:gd name="T18" fmla="*/ 44 w 117"/>
                <a:gd name="T19" fmla="*/ 106 h 190"/>
                <a:gd name="T20" fmla="*/ 41 w 117"/>
                <a:gd name="T21" fmla="*/ 110 h 190"/>
                <a:gd name="T22" fmla="*/ 42 w 117"/>
                <a:gd name="T23" fmla="*/ 116 h 190"/>
                <a:gd name="T24" fmla="*/ 48 w 117"/>
                <a:gd name="T25" fmla="*/ 116 h 190"/>
                <a:gd name="T26" fmla="*/ 51 w 117"/>
                <a:gd name="T27" fmla="*/ 114 h 190"/>
                <a:gd name="T28" fmla="*/ 84 w 117"/>
                <a:gd name="T29" fmla="*/ 77 h 190"/>
                <a:gd name="T30" fmla="*/ 90 w 117"/>
                <a:gd name="T31" fmla="*/ 60 h 190"/>
                <a:gd name="T32" fmla="*/ 90 w 117"/>
                <a:gd name="T33" fmla="*/ 19 h 190"/>
                <a:gd name="T34" fmla="*/ 90 w 117"/>
                <a:gd name="T35" fmla="*/ 13 h 190"/>
                <a:gd name="T36" fmla="*/ 105 w 117"/>
                <a:gd name="T37" fmla="*/ 1 h 190"/>
                <a:gd name="T38" fmla="*/ 117 w 117"/>
                <a:gd name="T39" fmla="*/ 15 h 190"/>
                <a:gd name="T40" fmla="*/ 117 w 117"/>
                <a:gd name="T41" fmla="*/ 56 h 190"/>
                <a:gd name="T42" fmla="*/ 117 w 117"/>
                <a:gd name="T43" fmla="*/ 79 h 190"/>
                <a:gd name="T44" fmla="*/ 108 w 117"/>
                <a:gd name="T45" fmla="*/ 105 h 190"/>
                <a:gd name="T46" fmla="*/ 88 w 117"/>
                <a:gd name="T47" fmla="*/ 146 h 190"/>
                <a:gd name="T48" fmla="*/ 80 w 117"/>
                <a:gd name="T49" fmla="*/ 187 h 190"/>
                <a:gd name="T50" fmla="*/ 79 w 117"/>
                <a:gd name="T5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190">
                  <a:moveTo>
                    <a:pt x="79" y="190"/>
                  </a:moveTo>
                  <a:cubicBezTo>
                    <a:pt x="78" y="190"/>
                    <a:pt x="77" y="190"/>
                    <a:pt x="76" y="190"/>
                  </a:cubicBezTo>
                  <a:cubicBezTo>
                    <a:pt x="56" y="190"/>
                    <a:pt x="36" y="190"/>
                    <a:pt x="16" y="190"/>
                  </a:cubicBezTo>
                  <a:cubicBezTo>
                    <a:pt x="14" y="190"/>
                    <a:pt x="12" y="190"/>
                    <a:pt x="12" y="187"/>
                  </a:cubicBezTo>
                  <a:cubicBezTo>
                    <a:pt x="7" y="171"/>
                    <a:pt x="2" y="154"/>
                    <a:pt x="1" y="137"/>
                  </a:cubicBezTo>
                  <a:cubicBezTo>
                    <a:pt x="0" y="119"/>
                    <a:pt x="5" y="104"/>
                    <a:pt x="18" y="91"/>
                  </a:cubicBezTo>
                  <a:cubicBezTo>
                    <a:pt x="26" y="82"/>
                    <a:pt x="35" y="74"/>
                    <a:pt x="43" y="65"/>
                  </a:cubicBezTo>
                  <a:cubicBezTo>
                    <a:pt x="48" y="61"/>
                    <a:pt x="53" y="57"/>
                    <a:pt x="59" y="59"/>
                  </a:cubicBezTo>
                  <a:cubicBezTo>
                    <a:pt x="69" y="61"/>
                    <a:pt x="73" y="72"/>
                    <a:pt x="67" y="80"/>
                  </a:cubicBezTo>
                  <a:cubicBezTo>
                    <a:pt x="60" y="89"/>
                    <a:pt x="52" y="97"/>
                    <a:pt x="44" y="106"/>
                  </a:cubicBezTo>
                  <a:cubicBezTo>
                    <a:pt x="43" y="107"/>
                    <a:pt x="42" y="108"/>
                    <a:pt x="41" y="110"/>
                  </a:cubicBezTo>
                  <a:cubicBezTo>
                    <a:pt x="40" y="112"/>
                    <a:pt x="40" y="114"/>
                    <a:pt x="42" y="116"/>
                  </a:cubicBezTo>
                  <a:cubicBezTo>
                    <a:pt x="44" y="118"/>
                    <a:pt x="46" y="118"/>
                    <a:pt x="48" y="116"/>
                  </a:cubicBezTo>
                  <a:cubicBezTo>
                    <a:pt x="49" y="116"/>
                    <a:pt x="50" y="115"/>
                    <a:pt x="51" y="114"/>
                  </a:cubicBezTo>
                  <a:cubicBezTo>
                    <a:pt x="62" y="102"/>
                    <a:pt x="73" y="89"/>
                    <a:pt x="84" y="77"/>
                  </a:cubicBezTo>
                  <a:cubicBezTo>
                    <a:pt x="88" y="72"/>
                    <a:pt x="90" y="67"/>
                    <a:pt x="90" y="60"/>
                  </a:cubicBezTo>
                  <a:cubicBezTo>
                    <a:pt x="90" y="47"/>
                    <a:pt x="90" y="33"/>
                    <a:pt x="90" y="19"/>
                  </a:cubicBezTo>
                  <a:cubicBezTo>
                    <a:pt x="90" y="17"/>
                    <a:pt x="90" y="15"/>
                    <a:pt x="90" y="13"/>
                  </a:cubicBezTo>
                  <a:cubicBezTo>
                    <a:pt x="92" y="5"/>
                    <a:pt x="97" y="0"/>
                    <a:pt x="105" y="1"/>
                  </a:cubicBezTo>
                  <a:cubicBezTo>
                    <a:pt x="111" y="1"/>
                    <a:pt x="117" y="7"/>
                    <a:pt x="117" y="15"/>
                  </a:cubicBezTo>
                  <a:cubicBezTo>
                    <a:pt x="117" y="28"/>
                    <a:pt x="117" y="42"/>
                    <a:pt x="117" y="56"/>
                  </a:cubicBezTo>
                  <a:cubicBezTo>
                    <a:pt x="117" y="63"/>
                    <a:pt x="117" y="71"/>
                    <a:pt x="117" y="79"/>
                  </a:cubicBezTo>
                  <a:cubicBezTo>
                    <a:pt x="117" y="89"/>
                    <a:pt x="112" y="97"/>
                    <a:pt x="108" y="105"/>
                  </a:cubicBezTo>
                  <a:cubicBezTo>
                    <a:pt x="101" y="119"/>
                    <a:pt x="94" y="132"/>
                    <a:pt x="88" y="146"/>
                  </a:cubicBezTo>
                  <a:cubicBezTo>
                    <a:pt x="83" y="159"/>
                    <a:pt x="80" y="173"/>
                    <a:pt x="80" y="187"/>
                  </a:cubicBezTo>
                  <a:cubicBezTo>
                    <a:pt x="80" y="188"/>
                    <a:pt x="80" y="189"/>
                    <a:pt x="79" y="19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254">
              <a:extLst>
                <a:ext uri="{FF2B5EF4-FFF2-40B4-BE49-F238E27FC236}">
                  <a16:creationId xmlns:a16="http://schemas.microsoft.com/office/drawing/2014/main" id="{47B4E743-DC16-4865-A949-301C24CCB2EC}"/>
                </a:ext>
              </a:extLst>
            </p:cNvPr>
            <p:cNvSpPr>
              <a:spLocks/>
            </p:cNvSpPr>
            <p:nvPr/>
          </p:nvSpPr>
          <p:spPr bwMode="gray">
            <a:xfrm>
              <a:off x="760530" y="4598285"/>
              <a:ext cx="233840" cy="380340"/>
            </a:xfrm>
            <a:custGeom>
              <a:avLst/>
              <a:gdLst>
                <a:gd name="T0" fmla="*/ 38 w 117"/>
                <a:gd name="T1" fmla="*/ 189 h 189"/>
                <a:gd name="T2" fmla="*/ 27 w 117"/>
                <a:gd name="T3" fmla="*/ 137 h 189"/>
                <a:gd name="T4" fmla="*/ 8 w 117"/>
                <a:gd name="T5" fmla="*/ 101 h 189"/>
                <a:gd name="T6" fmla="*/ 0 w 117"/>
                <a:gd name="T7" fmla="*/ 74 h 189"/>
                <a:gd name="T8" fmla="*/ 0 w 117"/>
                <a:gd name="T9" fmla="*/ 59 h 189"/>
                <a:gd name="T10" fmla="*/ 0 w 117"/>
                <a:gd name="T11" fmla="*/ 14 h 189"/>
                <a:gd name="T12" fmla="*/ 14 w 117"/>
                <a:gd name="T13" fmla="*/ 0 h 189"/>
                <a:gd name="T14" fmla="*/ 27 w 117"/>
                <a:gd name="T15" fmla="*/ 14 h 189"/>
                <a:gd name="T16" fmla="*/ 27 w 117"/>
                <a:gd name="T17" fmla="*/ 57 h 189"/>
                <a:gd name="T18" fmla="*/ 34 w 117"/>
                <a:gd name="T19" fmla="*/ 78 h 189"/>
                <a:gd name="T20" fmla="*/ 66 w 117"/>
                <a:gd name="T21" fmla="*/ 113 h 189"/>
                <a:gd name="T22" fmla="*/ 68 w 117"/>
                <a:gd name="T23" fmla="*/ 115 h 189"/>
                <a:gd name="T24" fmla="*/ 75 w 117"/>
                <a:gd name="T25" fmla="*/ 115 h 189"/>
                <a:gd name="T26" fmla="*/ 75 w 117"/>
                <a:gd name="T27" fmla="*/ 108 h 189"/>
                <a:gd name="T28" fmla="*/ 67 w 117"/>
                <a:gd name="T29" fmla="*/ 98 h 189"/>
                <a:gd name="T30" fmla="*/ 50 w 117"/>
                <a:gd name="T31" fmla="*/ 79 h 189"/>
                <a:gd name="T32" fmla="*/ 58 w 117"/>
                <a:gd name="T33" fmla="*/ 58 h 189"/>
                <a:gd name="T34" fmla="*/ 70 w 117"/>
                <a:gd name="T35" fmla="*/ 61 h 189"/>
                <a:gd name="T36" fmla="*/ 105 w 117"/>
                <a:gd name="T37" fmla="*/ 97 h 189"/>
                <a:gd name="T38" fmla="*/ 116 w 117"/>
                <a:gd name="T39" fmla="*/ 129 h 189"/>
                <a:gd name="T40" fmla="*/ 104 w 117"/>
                <a:gd name="T41" fmla="*/ 189 h 189"/>
                <a:gd name="T42" fmla="*/ 38 w 117"/>
                <a:gd name="T4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89">
                  <a:moveTo>
                    <a:pt x="38" y="189"/>
                  </a:moveTo>
                  <a:cubicBezTo>
                    <a:pt x="37" y="171"/>
                    <a:pt x="34" y="153"/>
                    <a:pt x="27" y="137"/>
                  </a:cubicBezTo>
                  <a:cubicBezTo>
                    <a:pt x="21" y="125"/>
                    <a:pt x="14" y="113"/>
                    <a:pt x="8" y="101"/>
                  </a:cubicBezTo>
                  <a:cubicBezTo>
                    <a:pt x="3" y="92"/>
                    <a:pt x="0" y="84"/>
                    <a:pt x="0" y="74"/>
                  </a:cubicBezTo>
                  <a:cubicBezTo>
                    <a:pt x="0" y="69"/>
                    <a:pt x="0" y="64"/>
                    <a:pt x="0" y="59"/>
                  </a:cubicBezTo>
                  <a:cubicBezTo>
                    <a:pt x="0" y="44"/>
                    <a:pt x="0" y="29"/>
                    <a:pt x="0" y="14"/>
                  </a:cubicBezTo>
                  <a:cubicBezTo>
                    <a:pt x="0" y="5"/>
                    <a:pt x="6" y="0"/>
                    <a:pt x="14" y="0"/>
                  </a:cubicBezTo>
                  <a:cubicBezTo>
                    <a:pt x="21" y="0"/>
                    <a:pt x="27" y="6"/>
                    <a:pt x="27" y="14"/>
                  </a:cubicBezTo>
                  <a:cubicBezTo>
                    <a:pt x="27" y="28"/>
                    <a:pt x="27" y="43"/>
                    <a:pt x="27" y="57"/>
                  </a:cubicBezTo>
                  <a:cubicBezTo>
                    <a:pt x="27" y="65"/>
                    <a:pt x="29" y="72"/>
                    <a:pt x="34" y="78"/>
                  </a:cubicBezTo>
                  <a:cubicBezTo>
                    <a:pt x="45" y="89"/>
                    <a:pt x="55" y="101"/>
                    <a:pt x="66" y="113"/>
                  </a:cubicBezTo>
                  <a:cubicBezTo>
                    <a:pt x="67" y="113"/>
                    <a:pt x="67" y="114"/>
                    <a:pt x="68" y="115"/>
                  </a:cubicBezTo>
                  <a:cubicBezTo>
                    <a:pt x="70" y="117"/>
                    <a:pt x="73" y="117"/>
                    <a:pt x="75" y="115"/>
                  </a:cubicBezTo>
                  <a:cubicBezTo>
                    <a:pt x="78" y="113"/>
                    <a:pt x="77" y="110"/>
                    <a:pt x="75" y="108"/>
                  </a:cubicBezTo>
                  <a:cubicBezTo>
                    <a:pt x="72" y="104"/>
                    <a:pt x="70" y="101"/>
                    <a:pt x="67" y="98"/>
                  </a:cubicBezTo>
                  <a:cubicBezTo>
                    <a:pt x="61" y="92"/>
                    <a:pt x="55" y="85"/>
                    <a:pt x="50" y="79"/>
                  </a:cubicBezTo>
                  <a:cubicBezTo>
                    <a:pt x="44" y="71"/>
                    <a:pt x="48" y="60"/>
                    <a:pt x="58" y="58"/>
                  </a:cubicBezTo>
                  <a:cubicBezTo>
                    <a:pt x="63" y="57"/>
                    <a:pt x="67" y="58"/>
                    <a:pt x="70" y="61"/>
                  </a:cubicBezTo>
                  <a:cubicBezTo>
                    <a:pt x="82" y="73"/>
                    <a:pt x="94" y="85"/>
                    <a:pt x="105" y="97"/>
                  </a:cubicBezTo>
                  <a:cubicBezTo>
                    <a:pt x="113" y="106"/>
                    <a:pt x="116" y="117"/>
                    <a:pt x="116" y="129"/>
                  </a:cubicBezTo>
                  <a:cubicBezTo>
                    <a:pt x="117" y="150"/>
                    <a:pt x="110" y="169"/>
                    <a:pt x="104" y="189"/>
                  </a:cubicBezTo>
                  <a:cubicBezTo>
                    <a:pt x="82" y="189"/>
                    <a:pt x="60" y="189"/>
                    <a:pt x="38" y="18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9" name="Gruppieren 188">
            <a:extLst>
              <a:ext uri="{FF2B5EF4-FFF2-40B4-BE49-F238E27FC236}">
                <a16:creationId xmlns:a16="http://schemas.microsoft.com/office/drawing/2014/main" id="{655ED1B6-2567-4D6D-ACE5-6B57A0E7431F}"/>
              </a:ext>
            </a:extLst>
          </p:cNvPr>
          <p:cNvGrpSpPr>
            <a:grpSpLocks noChangeAspect="1"/>
          </p:cNvGrpSpPr>
          <p:nvPr/>
        </p:nvGrpSpPr>
        <p:grpSpPr bwMode="gray">
          <a:xfrm>
            <a:off x="6916384" y="3927715"/>
            <a:ext cx="526271" cy="321302"/>
            <a:chOff x="6700838" y="5688013"/>
            <a:chExt cx="754062" cy="460375"/>
          </a:xfrm>
          <a:solidFill>
            <a:schemeClr val="bg1"/>
          </a:solidFill>
        </p:grpSpPr>
        <p:sp>
          <p:nvSpPr>
            <p:cNvPr id="60" name="Freeform 1146">
              <a:extLst>
                <a:ext uri="{FF2B5EF4-FFF2-40B4-BE49-F238E27FC236}">
                  <a16:creationId xmlns:a16="http://schemas.microsoft.com/office/drawing/2014/main" id="{415B626B-8D11-4A08-A4E4-3F3E0268A531}"/>
                </a:ext>
              </a:extLst>
            </p:cNvPr>
            <p:cNvSpPr>
              <a:spLocks/>
            </p:cNvSpPr>
            <p:nvPr/>
          </p:nvSpPr>
          <p:spPr bwMode="gray">
            <a:xfrm>
              <a:off x="6981825" y="5826126"/>
              <a:ext cx="187325" cy="187325"/>
            </a:xfrm>
            <a:custGeom>
              <a:avLst/>
              <a:gdLst>
                <a:gd name="T0" fmla="*/ 25 w 50"/>
                <a:gd name="T1" fmla="*/ 0 h 50"/>
                <a:gd name="T2" fmla="*/ 12 w 50"/>
                <a:gd name="T3" fmla="*/ 3 h 50"/>
                <a:gd name="T4" fmla="*/ 26 w 50"/>
                <a:gd name="T5" fmla="*/ 25 h 50"/>
                <a:gd name="T6" fmla="*/ 4 w 50"/>
                <a:gd name="T7" fmla="*/ 11 h 50"/>
                <a:gd name="T8" fmla="*/ 0 w 50"/>
                <a:gd name="T9" fmla="*/ 25 h 50"/>
                <a:gd name="T10" fmla="*/ 25 w 50"/>
                <a:gd name="T11" fmla="*/ 50 h 50"/>
                <a:gd name="T12" fmla="*/ 50 w 50"/>
                <a:gd name="T13" fmla="*/ 25 h 50"/>
                <a:gd name="T14" fmla="*/ 25 w 50"/>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0">
                  <a:moveTo>
                    <a:pt x="25" y="0"/>
                  </a:moveTo>
                  <a:cubicBezTo>
                    <a:pt x="21" y="0"/>
                    <a:pt x="16" y="1"/>
                    <a:pt x="12" y="3"/>
                  </a:cubicBezTo>
                  <a:cubicBezTo>
                    <a:pt x="26" y="25"/>
                    <a:pt x="26" y="25"/>
                    <a:pt x="26" y="25"/>
                  </a:cubicBezTo>
                  <a:cubicBezTo>
                    <a:pt x="4" y="11"/>
                    <a:pt x="4" y="11"/>
                    <a:pt x="4" y="11"/>
                  </a:cubicBezTo>
                  <a:cubicBezTo>
                    <a:pt x="2" y="15"/>
                    <a:pt x="0" y="20"/>
                    <a:pt x="0" y="25"/>
                  </a:cubicBezTo>
                  <a:cubicBezTo>
                    <a:pt x="0" y="39"/>
                    <a:pt x="11" y="50"/>
                    <a:pt x="25" y="50"/>
                  </a:cubicBezTo>
                  <a:cubicBezTo>
                    <a:pt x="39" y="50"/>
                    <a:pt x="50" y="39"/>
                    <a:pt x="50" y="25"/>
                  </a:cubicBezTo>
                  <a:cubicBezTo>
                    <a:pt x="50" y="11"/>
                    <a:pt x="3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147">
              <a:extLst>
                <a:ext uri="{FF2B5EF4-FFF2-40B4-BE49-F238E27FC236}">
                  <a16:creationId xmlns:a16="http://schemas.microsoft.com/office/drawing/2014/main" id="{87560004-A2D4-432F-9767-D8857B9C9758}"/>
                </a:ext>
              </a:extLst>
            </p:cNvPr>
            <p:cNvSpPr>
              <a:spLocks noEditPoints="1"/>
            </p:cNvSpPr>
            <p:nvPr/>
          </p:nvSpPr>
          <p:spPr bwMode="gray">
            <a:xfrm>
              <a:off x="6700838" y="5688013"/>
              <a:ext cx="754062" cy="460375"/>
            </a:xfrm>
            <a:custGeom>
              <a:avLst/>
              <a:gdLst>
                <a:gd name="T0" fmla="*/ 150 w 201"/>
                <a:gd name="T1" fmla="*/ 20 h 123"/>
                <a:gd name="T2" fmla="*/ 63 w 201"/>
                <a:gd name="T3" fmla="*/ 13 h 123"/>
                <a:gd name="T4" fmla="*/ 0 w 201"/>
                <a:gd name="T5" fmla="*/ 61 h 123"/>
                <a:gd name="T6" fmla="*/ 0 w 201"/>
                <a:gd name="T7" fmla="*/ 62 h 123"/>
                <a:gd name="T8" fmla="*/ 3 w 201"/>
                <a:gd name="T9" fmla="*/ 66 h 123"/>
                <a:gd name="T10" fmla="*/ 50 w 201"/>
                <a:gd name="T11" fmla="*/ 104 h 123"/>
                <a:gd name="T12" fmla="*/ 125 w 201"/>
                <a:gd name="T13" fmla="*/ 115 h 123"/>
                <a:gd name="T14" fmla="*/ 168 w 201"/>
                <a:gd name="T15" fmla="*/ 93 h 123"/>
                <a:gd name="T16" fmla="*/ 201 w 201"/>
                <a:gd name="T17" fmla="*/ 62 h 123"/>
                <a:gd name="T18" fmla="*/ 150 w 201"/>
                <a:gd name="T19" fmla="*/ 20 h 123"/>
                <a:gd name="T20" fmla="*/ 100 w 201"/>
                <a:gd name="T21" fmla="*/ 102 h 123"/>
                <a:gd name="T22" fmla="*/ 60 w 201"/>
                <a:gd name="T23" fmla="*/ 64 h 123"/>
                <a:gd name="T24" fmla="*/ 98 w 201"/>
                <a:gd name="T25" fmla="*/ 22 h 123"/>
                <a:gd name="T26" fmla="*/ 140 w 201"/>
                <a:gd name="T27" fmla="*/ 60 h 123"/>
                <a:gd name="T28" fmla="*/ 100 w 201"/>
                <a:gd name="T29" fmla="*/ 10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123">
                  <a:moveTo>
                    <a:pt x="150" y="20"/>
                  </a:moveTo>
                  <a:cubicBezTo>
                    <a:pt x="122" y="4"/>
                    <a:pt x="93" y="0"/>
                    <a:pt x="63" y="13"/>
                  </a:cubicBezTo>
                  <a:cubicBezTo>
                    <a:pt x="38" y="24"/>
                    <a:pt x="18" y="41"/>
                    <a:pt x="0" y="61"/>
                  </a:cubicBezTo>
                  <a:cubicBezTo>
                    <a:pt x="0" y="61"/>
                    <a:pt x="0" y="62"/>
                    <a:pt x="0" y="62"/>
                  </a:cubicBezTo>
                  <a:cubicBezTo>
                    <a:pt x="1" y="64"/>
                    <a:pt x="2" y="65"/>
                    <a:pt x="3" y="66"/>
                  </a:cubicBezTo>
                  <a:cubicBezTo>
                    <a:pt x="17" y="81"/>
                    <a:pt x="32" y="94"/>
                    <a:pt x="50" y="104"/>
                  </a:cubicBezTo>
                  <a:cubicBezTo>
                    <a:pt x="74" y="117"/>
                    <a:pt x="98" y="123"/>
                    <a:pt x="125" y="115"/>
                  </a:cubicBezTo>
                  <a:cubicBezTo>
                    <a:pt x="141" y="110"/>
                    <a:pt x="155" y="102"/>
                    <a:pt x="168" y="93"/>
                  </a:cubicBezTo>
                  <a:cubicBezTo>
                    <a:pt x="180" y="84"/>
                    <a:pt x="191" y="74"/>
                    <a:pt x="201" y="62"/>
                  </a:cubicBezTo>
                  <a:cubicBezTo>
                    <a:pt x="186" y="45"/>
                    <a:pt x="170" y="30"/>
                    <a:pt x="150" y="20"/>
                  </a:cubicBezTo>
                  <a:close/>
                  <a:moveTo>
                    <a:pt x="100" y="102"/>
                  </a:moveTo>
                  <a:cubicBezTo>
                    <a:pt x="81" y="102"/>
                    <a:pt x="62" y="88"/>
                    <a:pt x="60" y="64"/>
                  </a:cubicBezTo>
                  <a:cubicBezTo>
                    <a:pt x="58" y="42"/>
                    <a:pt x="75" y="23"/>
                    <a:pt x="98" y="22"/>
                  </a:cubicBezTo>
                  <a:cubicBezTo>
                    <a:pt x="120" y="20"/>
                    <a:pt x="139" y="37"/>
                    <a:pt x="140" y="60"/>
                  </a:cubicBezTo>
                  <a:cubicBezTo>
                    <a:pt x="142" y="80"/>
                    <a:pt x="127" y="101"/>
                    <a:pt x="100"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uppieren 37">
            <a:extLst>
              <a:ext uri="{FF2B5EF4-FFF2-40B4-BE49-F238E27FC236}">
                <a16:creationId xmlns:a16="http://schemas.microsoft.com/office/drawing/2014/main" id="{BDF5242D-27A3-4691-8C84-A331E81BFD25}"/>
              </a:ext>
            </a:extLst>
          </p:cNvPr>
          <p:cNvGrpSpPr>
            <a:grpSpLocks noChangeAspect="1"/>
          </p:cNvGrpSpPr>
          <p:nvPr/>
        </p:nvGrpSpPr>
        <p:grpSpPr>
          <a:xfrm>
            <a:off x="5213544" y="2536785"/>
            <a:ext cx="408088" cy="407194"/>
            <a:chOff x="1050104" y="6085860"/>
            <a:chExt cx="544117" cy="542925"/>
          </a:xfrm>
          <a:solidFill>
            <a:schemeClr val="bg2"/>
          </a:solidFill>
        </p:grpSpPr>
        <p:sp>
          <p:nvSpPr>
            <p:cNvPr id="63" name="Freeform 1559">
              <a:extLst>
                <a:ext uri="{FF2B5EF4-FFF2-40B4-BE49-F238E27FC236}">
                  <a16:creationId xmlns:a16="http://schemas.microsoft.com/office/drawing/2014/main" id="{1A929DC3-CADD-4B0E-909C-0D9DE859C58D}"/>
                </a:ext>
              </a:extLst>
            </p:cNvPr>
            <p:cNvSpPr>
              <a:spLocks/>
            </p:cNvSpPr>
            <p:nvPr/>
          </p:nvSpPr>
          <p:spPr bwMode="auto">
            <a:xfrm>
              <a:off x="1312042" y="6085860"/>
              <a:ext cx="282179" cy="280988"/>
            </a:xfrm>
            <a:custGeom>
              <a:avLst/>
              <a:gdLst>
                <a:gd name="T0" fmla="*/ 75 w 100"/>
                <a:gd name="T1" fmla="*/ 25 h 100"/>
                <a:gd name="T2" fmla="*/ 74 w 100"/>
                <a:gd name="T3" fmla="*/ 0 h 100"/>
                <a:gd name="T4" fmla="*/ 49 w 100"/>
                <a:gd name="T5" fmla="*/ 26 h 100"/>
                <a:gd name="T6" fmla="*/ 49 w 100"/>
                <a:gd name="T7" fmla="*/ 43 h 100"/>
                <a:gd name="T8" fmla="*/ 3 w 100"/>
                <a:gd name="T9" fmla="*/ 88 h 100"/>
                <a:gd name="T10" fmla="*/ 2 w 100"/>
                <a:gd name="T11" fmla="*/ 98 h 100"/>
                <a:gd name="T12" fmla="*/ 12 w 100"/>
                <a:gd name="T13" fmla="*/ 97 h 100"/>
                <a:gd name="T14" fmla="*/ 57 w 100"/>
                <a:gd name="T15" fmla="*/ 51 h 100"/>
                <a:gd name="T16" fmla="*/ 74 w 100"/>
                <a:gd name="T17" fmla="*/ 51 h 100"/>
                <a:gd name="T18" fmla="*/ 100 w 100"/>
                <a:gd name="T19" fmla="*/ 26 h 100"/>
                <a:gd name="T20" fmla="*/ 75 w 100"/>
                <a:gd name="T21" fmla="*/ 2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100">
                  <a:moveTo>
                    <a:pt x="75" y="25"/>
                  </a:moveTo>
                  <a:cubicBezTo>
                    <a:pt x="74" y="0"/>
                    <a:pt x="74" y="0"/>
                    <a:pt x="74" y="0"/>
                  </a:cubicBezTo>
                  <a:cubicBezTo>
                    <a:pt x="49" y="26"/>
                    <a:pt x="49" y="26"/>
                    <a:pt x="49" y="26"/>
                  </a:cubicBezTo>
                  <a:cubicBezTo>
                    <a:pt x="49" y="43"/>
                    <a:pt x="49" y="43"/>
                    <a:pt x="49" y="43"/>
                  </a:cubicBezTo>
                  <a:cubicBezTo>
                    <a:pt x="3" y="88"/>
                    <a:pt x="3" y="88"/>
                    <a:pt x="3" y="88"/>
                  </a:cubicBezTo>
                  <a:cubicBezTo>
                    <a:pt x="2" y="90"/>
                    <a:pt x="0" y="97"/>
                    <a:pt x="2" y="98"/>
                  </a:cubicBezTo>
                  <a:cubicBezTo>
                    <a:pt x="4" y="100"/>
                    <a:pt x="10" y="99"/>
                    <a:pt x="12" y="97"/>
                  </a:cubicBezTo>
                  <a:cubicBezTo>
                    <a:pt x="57" y="51"/>
                    <a:pt x="57" y="51"/>
                    <a:pt x="57" y="51"/>
                  </a:cubicBezTo>
                  <a:cubicBezTo>
                    <a:pt x="74" y="51"/>
                    <a:pt x="74" y="51"/>
                    <a:pt x="74" y="51"/>
                  </a:cubicBezTo>
                  <a:cubicBezTo>
                    <a:pt x="100" y="26"/>
                    <a:pt x="100" y="26"/>
                    <a:pt x="100" y="26"/>
                  </a:cubicBezTo>
                  <a:lnTo>
                    <a:pt x="7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560">
              <a:extLst>
                <a:ext uri="{FF2B5EF4-FFF2-40B4-BE49-F238E27FC236}">
                  <a16:creationId xmlns:a16="http://schemas.microsoft.com/office/drawing/2014/main" id="{31D5A29E-F5BE-4340-A61E-8515CFB2D850}"/>
                </a:ext>
              </a:extLst>
            </p:cNvPr>
            <p:cNvSpPr>
              <a:spLocks/>
            </p:cNvSpPr>
            <p:nvPr/>
          </p:nvSpPr>
          <p:spPr bwMode="auto">
            <a:xfrm>
              <a:off x="1247748" y="6279932"/>
              <a:ext cx="152400" cy="154781"/>
            </a:xfrm>
            <a:custGeom>
              <a:avLst/>
              <a:gdLst>
                <a:gd name="T0" fmla="*/ 28 w 54"/>
                <a:gd name="T1" fmla="*/ 40 h 55"/>
                <a:gd name="T2" fmla="*/ 18 w 54"/>
                <a:gd name="T3" fmla="*/ 36 h 55"/>
                <a:gd name="T4" fmla="*/ 15 w 54"/>
                <a:gd name="T5" fmla="*/ 23 h 55"/>
                <a:gd name="T6" fmla="*/ 19 w 54"/>
                <a:gd name="T7" fmla="*/ 12 h 55"/>
                <a:gd name="T8" fmla="*/ 31 w 54"/>
                <a:gd name="T9" fmla="*/ 1 h 55"/>
                <a:gd name="T10" fmla="*/ 27 w 54"/>
                <a:gd name="T11" fmla="*/ 0 h 55"/>
                <a:gd name="T12" fmla="*/ 0 w 54"/>
                <a:gd name="T13" fmla="*/ 27 h 55"/>
                <a:gd name="T14" fmla="*/ 27 w 54"/>
                <a:gd name="T15" fmla="*/ 55 h 55"/>
                <a:gd name="T16" fmla="*/ 54 w 54"/>
                <a:gd name="T17" fmla="*/ 27 h 55"/>
                <a:gd name="T18" fmla="*/ 53 w 54"/>
                <a:gd name="T19" fmla="*/ 23 h 55"/>
                <a:gd name="T20" fmla="*/ 42 w 54"/>
                <a:gd name="T21" fmla="*/ 35 h 55"/>
                <a:gd name="T22" fmla="*/ 28 w 54"/>
                <a:gd name="T23"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5">
                  <a:moveTo>
                    <a:pt x="28" y="40"/>
                  </a:moveTo>
                  <a:cubicBezTo>
                    <a:pt x="23" y="40"/>
                    <a:pt x="20" y="38"/>
                    <a:pt x="18" y="36"/>
                  </a:cubicBezTo>
                  <a:cubicBezTo>
                    <a:pt x="16" y="34"/>
                    <a:pt x="13" y="30"/>
                    <a:pt x="15" y="23"/>
                  </a:cubicBezTo>
                  <a:cubicBezTo>
                    <a:pt x="15" y="20"/>
                    <a:pt x="16" y="16"/>
                    <a:pt x="19" y="12"/>
                  </a:cubicBezTo>
                  <a:cubicBezTo>
                    <a:pt x="31" y="1"/>
                    <a:pt x="31" y="1"/>
                    <a:pt x="31" y="1"/>
                  </a:cubicBezTo>
                  <a:cubicBezTo>
                    <a:pt x="30" y="1"/>
                    <a:pt x="28" y="0"/>
                    <a:pt x="27" y="0"/>
                  </a:cubicBezTo>
                  <a:cubicBezTo>
                    <a:pt x="12" y="0"/>
                    <a:pt x="0" y="12"/>
                    <a:pt x="0" y="27"/>
                  </a:cubicBezTo>
                  <a:cubicBezTo>
                    <a:pt x="0" y="42"/>
                    <a:pt x="12" y="55"/>
                    <a:pt x="27" y="55"/>
                  </a:cubicBezTo>
                  <a:cubicBezTo>
                    <a:pt x="42" y="55"/>
                    <a:pt x="54" y="42"/>
                    <a:pt x="54" y="27"/>
                  </a:cubicBezTo>
                  <a:cubicBezTo>
                    <a:pt x="54" y="26"/>
                    <a:pt x="54" y="25"/>
                    <a:pt x="53" y="23"/>
                  </a:cubicBezTo>
                  <a:cubicBezTo>
                    <a:pt x="42" y="35"/>
                    <a:pt x="42" y="35"/>
                    <a:pt x="42" y="35"/>
                  </a:cubicBezTo>
                  <a:cubicBezTo>
                    <a:pt x="38" y="38"/>
                    <a:pt x="32" y="40"/>
                    <a:pt x="28"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561">
              <a:extLst>
                <a:ext uri="{FF2B5EF4-FFF2-40B4-BE49-F238E27FC236}">
                  <a16:creationId xmlns:a16="http://schemas.microsoft.com/office/drawing/2014/main" id="{530978E6-ADBD-4BA5-AD01-BF483AFA3DE2}"/>
                </a:ext>
              </a:extLst>
            </p:cNvPr>
            <p:cNvSpPr>
              <a:spLocks/>
            </p:cNvSpPr>
            <p:nvPr/>
          </p:nvSpPr>
          <p:spPr bwMode="auto">
            <a:xfrm>
              <a:off x="1154879" y="6187064"/>
              <a:ext cx="338138" cy="340519"/>
            </a:xfrm>
            <a:custGeom>
              <a:avLst/>
              <a:gdLst>
                <a:gd name="T0" fmla="*/ 97 w 120"/>
                <a:gd name="T1" fmla="*/ 60 h 121"/>
                <a:gd name="T2" fmla="*/ 60 w 120"/>
                <a:gd name="T3" fmla="*/ 98 h 121"/>
                <a:gd name="T4" fmla="*/ 22 w 120"/>
                <a:gd name="T5" fmla="*/ 60 h 121"/>
                <a:gd name="T6" fmla="*/ 60 w 120"/>
                <a:gd name="T7" fmla="*/ 23 h 121"/>
                <a:gd name="T8" fmla="*/ 73 w 120"/>
                <a:gd name="T9" fmla="*/ 25 h 121"/>
                <a:gd name="T10" fmla="*/ 90 w 120"/>
                <a:gd name="T11" fmla="*/ 8 h 121"/>
                <a:gd name="T12" fmla="*/ 60 w 120"/>
                <a:gd name="T13" fmla="*/ 0 h 121"/>
                <a:gd name="T14" fmla="*/ 0 w 120"/>
                <a:gd name="T15" fmla="*/ 60 h 121"/>
                <a:gd name="T16" fmla="*/ 60 w 120"/>
                <a:gd name="T17" fmla="*/ 121 h 121"/>
                <a:gd name="T18" fmla="*/ 120 w 120"/>
                <a:gd name="T19" fmla="*/ 60 h 121"/>
                <a:gd name="T20" fmla="*/ 112 w 120"/>
                <a:gd name="T21" fmla="*/ 31 h 121"/>
                <a:gd name="T22" fmla="*/ 95 w 120"/>
                <a:gd name="T23" fmla="*/ 48 h 121"/>
                <a:gd name="T24" fmla="*/ 97 w 120"/>
                <a:gd name="T25"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97" y="60"/>
                  </a:moveTo>
                  <a:cubicBezTo>
                    <a:pt x="97" y="81"/>
                    <a:pt x="81" y="98"/>
                    <a:pt x="60" y="98"/>
                  </a:cubicBezTo>
                  <a:cubicBezTo>
                    <a:pt x="39" y="98"/>
                    <a:pt x="22" y="81"/>
                    <a:pt x="22" y="60"/>
                  </a:cubicBezTo>
                  <a:cubicBezTo>
                    <a:pt x="22" y="40"/>
                    <a:pt x="39" y="23"/>
                    <a:pt x="60" y="23"/>
                  </a:cubicBezTo>
                  <a:cubicBezTo>
                    <a:pt x="64" y="23"/>
                    <a:pt x="69" y="24"/>
                    <a:pt x="73" y="25"/>
                  </a:cubicBezTo>
                  <a:cubicBezTo>
                    <a:pt x="90" y="8"/>
                    <a:pt x="90" y="8"/>
                    <a:pt x="90" y="8"/>
                  </a:cubicBezTo>
                  <a:cubicBezTo>
                    <a:pt x="81" y="3"/>
                    <a:pt x="71" y="0"/>
                    <a:pt x="60" y="0"/>
                  </a:cubicBezTo>
                  <a:cubicBezTo>
                    <a:pt x="27" y="0"/>
                    <a:pt x="0" y="27"/>
                    <a:pt x="0" y="60"/>
                  </a:cubicBezTo>
                  <a:cubicBezTo>
                    <a:pt x="0" y="94"/>
                    <a:pt x="27" y="121"/>
                    <a:pt x="60" y="121"/>
                  </a:cubicBezTo>
                  <a:cubicBezTo>
                    <a:pt x="93" y="121"/>
                    <a:pt x="120" y="94"/>
                    <a:pt x="120" y="60"/>
                  </a:cubicBezTo>
                  <a:cubicBezTo>
                    <a:pt x="120" y="50"/>
                    <a:pt x="117" y="39"/>
                    <a:pt x="112" y="31"/>
                  </a:cubicBezTo>
                  <a:cubicBezTo>
                    <a:pt x="95" y="48"/>
                    <a:pt x="95" y="48"/>
                    <a:pt x="95" y="48"/>
                  </a:cubicBezTo>
                  <a:cubicBezTo>
                    <a:pt x="97" y="52"/>
                    <a:pt x="97" y="56"/>
                    <a:pt x="97"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562">
              <a:extLst>
                <a:ext uri="{FF2B5EF4-FFF2-40B4-BE49-F238E27FC236}">
                  <a16:creationId xmlns:a16="http://schemas.microsoft.com/office/drawing/2014/main" id="{6EE7BF26-EFB0-4AAD-AA1D-7CC6C9F36281}"/>
                </a:ext>
              </a:extLst>
            </p:cNvPr>
            <p:cNvSpPr>
              <a:spLocks/>
            </p:cNvSpPr>
            <p:nvPr/>
          </p:nvSpPr>
          <p:spPr bwMode="auto">
            <a:xfrm>
              <a:off x="1050104" y="6085860"/>
              <a:ext cx="544116" cy="542925"/>
            </a:xfrm>
            <a:custGeom>
              <a:avLst/>
              <a:gdLst>
                <a:gd name="T0" fmla="*/ 167 w 193"/>
                <a:gd name="T1" fmla="*/ 61 h 193"/>
                <a:gd name="T2" fmla="*/ 159 w 193"/>
                <a:gd name="T3" fmla="*/ 61 h 193"/>
                <a:gd name="T4" fmla="*/ 168 w 193"/>
                <a:gd name="T5" fmla="*/ 96 h 193"/>
                <a:gd name="T6" fmla="*/ 97 w 193"/>
                <a:gd name="T7" fmla="*/ 168 h 193"/>
                <a:gd name="T8" fmla="*/ 25 w 193"/>
                <a:gd name="T9" fmla="*/ 96 h 193"/>
                <a:gd name="T10" fmla="*/ 97 w 193"/>
                <a:gd name="T11" fmla="*/ 25 h 193"/>
                <a:gd name="T12" fmla="*/ 132 w 193"/>
                <a:gd name="T13" fmla="*/ 34 h 193"/>
                <a:gd name="T14" fmla="*/ 132 w 193"/>
                <a:gd name="T15" fmla="*/ 26 h 193"/>
                <a:gd name="T16" fmla="*/ 135 w 193"/>
                <a:gd name="T17" fmla="*/ 19 h 193"/>
                <a:gd name="T18" fmla="*/ 142 w 193"/>
                <a:gd name="T19" fmla="*/ 11 h 193"/>
                <a:gd name="T20" fmla="*/ 97 w 193"/>
                <a:gd name="T21" fmla="*/ 0 h 193"/>
                <a:gd name="T22" fmla="*/ 0 w 193"/>
                <a:gd name="T23" fmla="*/ 96 h 193"/>
                <a:gd name="T24" fmla="*/ 97 w 193"/>
                <a:gd name="T25" fmla="*/ 193 h 193"/>
                <a:gd name="T26" fmla="*/ 193 w 193"/>
                <a:gd name="T27" fmla="*/ 96 h 193"/>
                <a:gd name="T28" fmla="*/ 182 w 193"/>
                <a:gd name="T29" fmla="*/ 51 h 193"/>
                <a:gd name="T30" fmla="*/ 174 w 193"/>
                <a:gd name="T31" fmla="*/ 58 h 193"/>
                <a:gd name="T32" fmla="*/ 167 w 193"/>
                <a:gd name="T33" fmla="*/ 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193">
                  <a:moveTo>
                    <a:pt x="167" y="61"/>
                  </a:moveTo>
                  <a:cubicBezTo>
                    <a:pt x="159" y="61"/>
                    <a:pt x="159" y="61"/>
                    <a:pt x="159" y="61"/>
                  </a:cubicBezTo>
                  <a:cubicBezTo>
                    <a:pt x="165" y="72"/>
                    <a:pt x="168" y="84"/>
                    <a:pt x="168" y="96"/>
                  </a:cubicBezTo>
                  <a:cubicBezTo>
                    <a:pt x="168" y="136"/>
                    <a:pt x="136" y="168"/>
                    <a:pt x="97" y="168"/>
                  </a:cubicBezTo>
                  <a:cubicBezTo>
                    <a:pt x="57" y="168"/>
                    <a:pt x="25" y="136"/>
                    <a:pt x="25" y="96"/>
                  </a:cubicBezTo>
                  <a:cubicBezTo>
                    <a:pt x="25" y="57"/>
                    <a:pt x="57" y="25"/>
                    <a:pt x="97" y="25"/>
                  </a:cubicBezTo>
                  <a:cubicBezTo>
                    <a:pt x="110" y="25"/>
                    <a:pt x="122" y="28"/>
                    <a:pt x="132" y="34"/>
                  </a:cubicBezTo>
                  <a:cubicBezTo>
                    <a:pt x="132" y="26"/>
                    <a:pt x="132" y="26"/>
                    <a:pt x="132" y="26"/>
                  </a:cubicBezTo>
                  <a:cubicBezTo>
                    <a:pt x="132" y="23"/>
                    <a:pt x="133" y="21"/>
                    <a:pt x="135" y="19"/>
                  </a:cubicBezTo>
                  <a:cubicBezTo>
                    <a:pt x="142" y="11"/>
                    <a:pt x="142" y="11"/>
                    <a:pt x="142" y="11"/>
                  </a:cubicBezTo>
                  <a:cubicBezTo>
                    <a:pt x="129" y="4"/>
                    <a:pt x="113" y="0"/>
                    <a:pt x="97" y="0"/>
                  </a:cubicBezTo>
                  <a:cubicBezTo>
                    <a:pt x="44" y="0"/>
                    <a:pt x="0" y="43"/>
                    <a:pt x="0" y="96"/>
                  </a:cubicBezTo>
                  <a:cubicBezTo>
                    <a:pt x="0" y="150"/>
                    <a:pt x="44" y="193"/>
                    <a:pt x="97" y="193"/>
                  </a:cubicBezTo>
                  <a:cubicBezTo>
                    <a:pt x="150" y="193"/>
                    <a:pt x="193" y="150"/>
                    <a:pt x="193" y="96"/>
                  </a:cubicBezTo>
                  <a:cubicBezTo>
                    <a:pt x="193" y="80"/>
                    <a:pt x="189" y="64"/>
                    <a:pt x="182" y="51"/>
                  </a:cubicBezTo>
                  <a:cubicBezTo>
                    <a:pt x="174" y="58"/>
                    <a:pt x="174" y="58"/>
                    <a:pt x="174" y="58"/>
                  </a:cubicBezTo>
                  <a:cubicBezTo>
                    <a:pt x="172" y="60"/>
                    <a:pt x="170" y="61"/>
                    <a:pt x="167" y="6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88AA578D-DDA7-4FA7-9A9A-0EF2244259AC}"/>
              </a:ext>
            </a:extLst>
          </p:cNvPr>
          <p:cNvGrpSpPr/>
          <p:nvPr/>
        </p:nvGrpSpPr>
        <p:grpSpPr>
          <a:xfrm>
            <a:off x="5934646" y="4576225"/>
            <a:ext cx="311818" cy="497164"/>
            <a:chOff x="5706381" y="4077203"/>
            <a:chExt cx="596368" cy="950853"/>
          </a:xfrm>
        </p:grpSpPr>
        <p:sp>
          <p:nvSpPr>
            <p:cNvPr id="67" name="Freeform 1057">
              <a:extLst>
                <a:ext uri="{FF2B5EF4-FFF2-40B4-BE49-F238E27FC236}">
                  <a16:creationId xmlns:a16="http://schemas.microsoft.com/office/drawing/2014/main" id="{B1ABEE04-F6C2-4A5D-ACDF-E0ABABD5ADF0}"/>
                </a:ext>
              </a:extLst>
            </p:cNvPr>
            <p:cNvSpPr>
              <a:spLocks/>
            </p:cNvSpPr>
            <p:nvPr/>
          </p:nvSpPr>
          <p:spPr bwMode="gray">
            <a:xfrm>
              <a:off x="5858601" y="4815366"/>
              <a:ext cx="296098" cy="60473"/>
            </a:xfrm>
            <a:custGeom>
              <a:avLst/>
              <a:gdLst>
                <a:gd name="T0" fmla="*/ 60 w 60"/>
                <a:gd name="T1" fmla="*/ 6 h 12"/>
                <a:gd name="T2" fmla="*/ 54 w 60"/>
                <a:gd name="T3" fmla="*/ 12 h 12"/>
                <a:gd name="T4" fmla="*/ 6 w 60"/>
                <a:gd name="T5" fmla="*/ 12 h 12"/>
                <a:gd name="T6" fmla="*/ 0 w 60"/>
                <a:gd name="T7" fmla="*/ 6 h 12"/>
                <a:gd name="T8" fmla="*/ 0 w 60"/>
                <a:gd name="T9" fmla="*/ 6 h 12"/>
                <a:gd name="T10" fmla="*/ 6 w 60"/>
                <a:gd name="T11" fmla="*/ 0 h 12"/>
                <a:gd name="T12" fmla="*/ 54 w 60"/>
                <a:gd name="T13" fmla="*/ 0 h 12"/>
                <a:gd name="T14" fmla="*/ 60 w 60"/>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2">
                  <a:moveTo>
                    <a:pt x="60" y="6"/>
                  </a:moveTo>
                  <a:cubicBezTo>
                    <a:pt x="60" y="9"/>
                    <a:pt x="57" y="12"/>
                    <a:pt x="54" y="12"/>
                  </a:cubicBezTo>
                  <a:cubicBezTo>
                    <a:pt x="6" y="12"/>
                    <a:pt x="6" y="12"/>
                    <a:pt x="6" y="12"/>
                  </a:cubicBezTo>
                  <a:cubicBezTo>
                    <a:pt x="2" y="12"/>
                    <a:pt x="0" y="9"/>
                    <a:pt x="0" y="6"/>
                  </a:cubicBezTo>
                  <a:cubicBezTo>
                    <a:pt x="0" y="6"/>
                    <a:pt x="0" y="6"/>
                    <a:pt x="0" y="6"/>
                  </a:cubicBezTo>
                  <a:cubicBezTo>
                    <a:pt x="0" y="2"/>
                    <a:pt x="2" y="0"/>
                    <a:pt x="6" y="0"/>
                  </a:cubicBezTo>
                  <a:cubicBezTo>
                    <a:pt x="54" y="0"/>
                    <a:pt x="54" y="0"/>
                    <a:pt x="54" y="0"/>
                  </a:cubicBezTo>
                  <a:cubicBezTo>
                    <a:pt x="57" y="0"/>
                    <a:pt x="60" y="2"/>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58">
              <a:extLst>
                <a:ext uri="{FF2B5EF4-FFF2-40B4-BE49-F238E27FC236}">
                  <a16:creationId xmlns:a16="http://schemas.microsoft.com/office/drawing/2014/main" id="{35E6117F-590F-4045-9201-AC51FC67361A}"/>
                </a:ext>
              </a:extLst>
            </p:cNvPr>
            <p:cNvSpPr>
              <a:spLocks/>
            </p:cNvSpPr>
            <p:nvPr/>
          </p:nvSpPr>
          <p:spPr bwMode="gray">
            <a:xfrm>
              <a:off x="5858601" y="4934220"/>
              <a:ext cx="296098" cy="93836"/>
            </a:xfrm>
            <a:custGeom>
              <a:avLst/>
              <a:gdLst>
                <a:gd name="T0" fmla="*/ 0 w 60"/>
                <a:gd name="T1" fmla="*/ 0 h 19"/>
                <a:gd name="T2" fmla="*/ 30 w 60"/>
                <a:gd name="T3" fmla="*/ 19 h 19"/>
                <a:gd name="T4" fmla="*/ 60 w 60"/>
                <a:gd name="T5" fmla="*/ 0 h 19"/>
                <a:gd name="T6" fmla="*/ 0 w 60"/>
                <a:gd name="T7" fmla="*/ 0 h 19"/>
              </a:gdLst>
              <a:ahLst/>
              <a:cxnLst>
                <a:cxn ang="0">
                  <a:pos x="T0" y="T1"/>
                </a:cxn>
                <a:cxn ang="0">
                  <a:pos x="T2" y="T3"/>
                </a:cxn>
                <a:cxn ang="0">
                  <a:pos x="T4" y="T5"/>
                </a:cxn>
                <a:cxn ang="0">
                  <a:pos x="T6" y="T7"/>
                </a:cxn>
              </a:cxnLst>
              <a:rect l="0" t="0" r="r" b="b"/>
              <a:pathLst>
                <a:path w="60" h="19">
                  <a:moveTo>
                    <a:pt x="0" y="0"/>
                  </a:moveTo>
                  <a:cubicBezTo>
                    <a:pt x="0" y="11"/>
                    <a:pt x="13" y="19"/>
                    <a:pt x="30" y="19"/>
                  </a:cubicBezTo>
                  <a:cubicBezTo>
                    <a:pt x="46" y="19"/>
                    <a:pt x="60" y="11"/>
                    <a:pt x="60"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59">
              <a:extLst>
                <a:ext uri="{FF2B5EF4-FFF2-40B4-BE49-F238E27FC236}">
                  <a16:creationId xmlns:a16="http://schemas.microsoft.com/office/drawing/2014/main" id="{661185AE-2785-4FE1-B241-6C9F4D372A4B}"/>
                </a:ext>
              </a:extLst>
            </p:cNvPr>
            <p:cNvSpPr>
              <a:spLocks noEditPoints="1"/>
            </p:cNvSpPr>
            <p:nvPr/>
          </p:nvSpPr>
          <p:spPr bwMode="gray">
            <a:xfrm>
              <a:off x="5706381" y="4077203"/>
              <a:ext cx="596368" cy="669348"/>
            </a:xfrm>
            <a:custGeom>
              <a:avLst/>
              <a:gdLst>
                <a:gd name="T0" fmla="*/ 61 w 121"/>
                <a:gd name="T1" fmla="*/ 0 h 136"/>
                <a:gd name="T2" fmla="*/ 0 w 121"/>
                <a:gd name="T3" fmla="*/ 63 h 136"/>
                <a:gd name="T4" fmla="*/ 37 w 121"/>
                <a:gd name="T5" fmla="*/ 136 h 136"/>
                <a:gd name="T6" fmla="*/ 85 w 121"/>
                <a:gd name="T7" fmla="*/ 136 h 136"/>
                <a:gd name="T8" fmla="*/ 121 w 121"/>
                <a:gd name="T9" fmla="*/ 63 h 136"/>
                <a:gd name="T10" fmla="*/ 61 w 121"/>
                <a:gd name="T11" fmla="*/ 0 h 136"/>
                <a:gd name="T12" fmla="*/ 40 w 121"/>
                <a:gd name="T13" fmla="*/ 29 h 136"/>
                <a:gd name="T14" fmla="*/ 25 w 121"/>
                <a:gd name="T15" fmla="*/ 61 h 136"/>
                <a:gd name="T16" fmla="*/ 19 w 121"/>
                <a:gd name="T17" fmla="*/ 67 h 136"/>
                <a:gd name="T18" fmla="*/ 13 w 121"/>
                <a:gd name="T19" fmla="*/ 61 h 136"/>
                <a:gd name="T20" fmla="*/ 33 w 121"/>
                <a:gd name="T21" fmla="*/ 20 h 136"/>
                <a:gd name="T22" fmla="*/ 42 w 121"/>
                <a:gd name="T23" fmla="*/ 21 h 136"/>
                <a:gd name="T24" fmla="*/ 40 w 121"/>
                <a:gd name="T25" fmla="*/ 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36">
                  <a:moveTo>
                    <a:pt x="61" y="0"/>
                  </a:moveTo>
                  <a:cubicBezTo>
                    <a:pt x="27" y="0"/>
                    <a:pt x="0" y="28"/>
                    <a:pt x="0" y="63"/>
                  </a:cubicBezTo>
                  <a:cubicBezTo>
                    <a:pt x="0" y="87"/>
                    <a:pt x="31" y="118"/>
                    <a:pt x="37" y="136"/>
                  </a:cubicBezTo>
                  <a:cubicBezTo>
                    <a:pt x="85" y="136"/>
                    <a:pt x="85" y="136"/>
                    <a:pt x="85" y="136"/>
                  </a:cubicBezTo>
                  <a:cubicBezTo>
                    <a:pt x="90" y="118"/>
                    <a:pt x="121" y="87"/>
                    <a:pt x="121" y="63"/>
                  </a:cubicBezTo>
                  <a:cubicBezTo>
                    <a:pt x="121" y="28"/>
                    <a:pt x="94" y="0"/>
                    <a:pt x="61" y="0"/>
                  </a:cubicBezTo>
                  <a:close/>
                  <a:moveTo>
                    <a:pt x="40" y="29"/>
                  </a:moveTo>
                  <a:cubicBezTo>
                    <a:pt x="39" y="30"/>
                    <a:pt x="25" y="40"/>
                    <a:pt x="25" y="61"/>
                  </a:cubicBezTo>
                  <a:cubicBezTo>
                    <a:pt x="25" y="64"/>
                    <a:pt x="22" y="67"/>
                    <a:pt x="19" y="67"/>
                  </a:cubicBezTo>
                  <a:cubicBezTo>
                    <a:pt x="15" y="67"/>
                    <a:pt x="13" y="64"/>
                    <a:pt x="13" y="61"/>
                  </a:cubicBezTo>
                  <a:cubicBezTo>
                    <a:pt x="13" y="34"/>
                    <a:pt x="32" y="20"/>
                    <a:pt x="33" y="20"/>
                  </a:cubicBezTo>
                  <a:cubicBezTo>
                    <a:pt x="36" y="18"/>
                    <a:pt x="40" y="18"/>
                    <a:pt x="42" y="21"/>
                  </a:cubicBezTo>
                  <a:cubicBezTo>
                    <a:pt x="43" y="24"/>
                    <a:pt x="43" y="28"/>
                    <a:pt x="40" y="2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0" name="Gruppieren 63">
            <a:extLst>
              <a:ext uri="{FF2B5EF4-FFF2-40B4-BE49-F238E27FC236}">
                <a16:creationId xmlns:a16="http://schemas.microsoft.com/office/drawing/2014/main" id="{1DF9C169-560F-4C43-8EEE-FF4E74EB7B74}"/>
              </a:ext>
            </a:extLst>
          </p:cNvPr>
          <p:cNvGrpSpPr/>
          <p:nvPr/>
        </p:nvGrpSpPr>
        <p:grpSpPr bwMode="gray">
          <a:xfrm>
            <a:off x="6603087" y="2511376"/>
            <a:ext cx="293390" cy="469348"/>
            <a:chOff x="9410700" y="2401888"/>
            <a:chExt cx="1062038" cy="1504950"/>
          </a:xfrm>
          <a:solidFill>
            <a:schemeClr val="bg1"/>
          </a:solidFill>
        </p:grpSpPr>
        <p:sp>
          <p:nvSpPr>
            <p:cNvPr id="71" name="Freeform 5">
              <a:extLst>
                <a:ext uri="{FF2B5EF4-FFF2-40B4-BE49-F238E27FC236}">
                  <a16:creationId xmlns:a16="http://schemas.microsoft.com/office/drawing/2014/main" id="{D90799CD-FBAB-4EE0-B406-686DC4DF8183}"/>
                </a:ext>
              </a:extLst>
            </p:cNvPr>
            <p:cNvSpPr>
              <a:spLocks/>
            </p:cNvSpPr>
            <p:nvPr/>
          </p:nvSpPr>
          <p:spPr bwMode="gray">
            <a:xfrm>
              <a:off x="9612313" y="3067050"/>
              <a:ext cx="657225" cy="131763"/>
            </a:xfrm>
            <a:custGeom>
              <a:avLst/>
              <a:gdLst>
                <a:gd name="T0" fmla="*/ 272 w 302"/>
                <a:gd name="T1" fmla="*/ 0 h 60"/>
                <a:gd name="T2" fmla="*/ 31 w 302"/>
                <a:gd name="T3" fmla="*/ 0 h 60"/>
                <a:gd name="T4" fmla="*/ 0 w 302"/>
                <a:gd name="T5" fmla="*/ 30 h 60"/>
                <a:gd name="T6" fmla="*/ 31 w 302"/>
                <a:gd name="T7" fmla="*/ 60 h 60"/>
                <a:gd name="T8" fmla="*/ 272 w 302"/>
                <a:gd name="T9" fmla="*/ 60 h 60"/>
                <a:gd name="T10" fmla="*/ 302 w 302"/>
                <a:gd name="T11" fmla="*/ 30 h 60"/>
                <a:gd name="T12" fmla="*/ 272 w 302"/>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02" h="60">
                  <a:moveTo>
                    <a:pt x="272" y="0"/>
                  </a:moveTo>
                  <a:cubicBezTo>
                    <a:pt x="31" y="0"/>
                    <a:pt x="31" y="0"/>
                    <a:pt x="31" y="0"/>
                  </a:cubicBezTo>
                  <a:cubicBezTo>
                    <a:pt x="11" y="0"/>
                    <a:pt x="0" y="10"/>
                    <a:pt x="0" y="30"/>
                  </a:cubicBezTo>
                  <a:cubicBezTo>
                    <a:pt x="0" y="45"/>
                    <a:pt x="11" y="60"/>
                    <a:pt x="31" y="60"/>
                  </a:cubicBezTo>
                  <a:cubicBezTo>
                    <a:pt x="272" y="60"/>
                    <a:pt x="272" y="60"/>
                    <a:pt x="272" y="60"/>
                  </a:cubicBezTo>
                  <a:cubicBezTo>
                    <a:pt x="287" y="60"/>
                    <a:pt x="302" y="45"/>
                    <a:pt x="302" y="30"/>
                  </a:cubicBezTo>
                  <a:cubicBezTo>
                    <a:pt x="302" y="10"/>
                    <a:pt x="287" y="0"/>
                    <a:pt x="2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
              <a:extLst>
                <a:ext uri="{FF2B5EF4-FFF2-40B4-BE49-F238E27FC236}">
                  <a16:creationId xmlns:a16="http://schemas.microsoft.com/office/drawing/2014/main" id="{C2E1A8EA-8888-40DB-A9D8-4D560F1175EF}"/>
                </a:ext>
              </a:extLst>
            </p:cNvPr>
            <p:cNvSpPr>
              <a:spLocks/>
            </p:cNvSpPr>
            <p:nvPr/>
          </p:nvSpPr>
          <p:spPr bwMode="gray">
            <a:xfrm>
              <a:off x="9702800" y="2401888"/>
              <a:ext cx="477838" cy="279400"/>
            </a:xfrm>
            <a:custGeom>
              <a:avLst/>
              <a:gdLst>
                <a:gd name="T0" fmla="*/ 198 w 220"/>
                <a:gd name="T1" fmla="*/ 56 h 128"/>
                <a:gd name="T2" fmla="*/ 179 w 220"/>
                <a:gd name="T3" fmla="*/ 56 h 128"/>
                <a:gd name="T4" fmla="*/ 181 w 220"/>
                <a:gd name="T5" fmla="*/ 39 h 128"/>
                <a:gd name="T6" fmla="*/ 167 w 220"/>
                <a:gd name="T7" fmla="*/ 0 h 128"/>
                <a:gd name="T8" fmla="*/ 54 w 220"/>
                <a:gd name="T9" fmla="*/ 0 h 128"/>
                <a:gd name="T10" fmla="*/ 40 w 220"/>
                <a:gd name="T11" fmla="*/ 39 h 128"/>
                <a:gd name="T12" fmla="*/ 41 w 220"/>
                <a:gd name="T13" fmla="*/ 56 h 128"/>
                <a:gd name="T14" fmla="*/ 22 w 220"/>
                <a:gd name="T15" fmla="*/ 56 h 128"/>
                <a:gd name="T16" fmla="*/ 0 w 220"/>
                <a:gd name="T17" fmla="*/ 92 h 128"/>
                <a:gd name="T18" fmla="*/ 22 w 220"/>
                <a:gd name="T19" fmla="*/ 128 h 128"/>
                <a:gd name="T20" fmla="*/ 198 w 220"/>
                <a:gd name="T21" fmla="*/ 128 h 128"/>
                <a:gd name="T22" fmla="*/ 220 w 220"/>
                <a:gd name="T23" fmla="*/ 92 h 128"/>
                <a:gd name="T24" fmla="*/ 198 w 220"/>
                <a:gd name="T25"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128">
                  <a:moveTo>
                    <a:pt x="198" y="56"/>
                  </a:moveTo>
                  <a:cubicBezTo>
                    <a:pt x="192" y="56"/>
                    <a:pt x="185" y="56"/>
                    <a:pt x="179" y="56"/>
                  </a:cubicBezTo>
                  <a:cubicBezTo>
                    <a:pt x="180" y="48"/>
                    <a:pt x="181" y="44"/>
                    <a:pt x="181" y="39"/>
                  </a:cubicBezTo>
                  <a:cubicBezTo>
                    <a:pt x="181" y="14"/>
                    <a:pt x="174" y="0"/>
                    <a:pt x="167" y="0"/>
                  </a:cubicBezTo>
                  <a:cubicBezTo>
                    <a:pt x="54" y="0"/>
                    <a:pt x="54" y="0"/>
                    <a:pt x="54" y="0"/>
                  </a:cubicBezTo>
                  <a:cubicBezTo>
                    <a:pt x="45" y="0"/>
                    <a:pt x="40" y="14"/>
                    <a:pt x="40" y="39"/>
                  </a:cubicBezTo>
                  <a:cubicBezTo>
                    <a:pt x="40" y="44"/>
                    <a:pt x="40" y="48"/>
                    <a:pt x="41" y="56"/>
                  </a:cubicBezTo>
                  <a:cubicBezTo>
                    <a:pt x="22" y="56"/>
                    <a:pt x="22" y="56"/>
                    <a:pt x="22" y="56"/>
                  </a:cubicBezTo>
                  <a:cubicBezTo>
                    <a:pt x="8" y="56"/>
                    <a:pt x="0" y="67"/>
                    <a:pt x="0" y="92"/>
                  </a:cubicBezTo>
                  <a:cubicBezTo>
                    <a:pt x="0" y="111"/>
                    <a:pt x="8" y="128"/>
                    <a:pt x="22" y="128"/>
                  </a:cubicBezTo>
                  <a:cubicBezTo>
                    <a:pt x="198" y="128"/>
                    <a:pt x="198" y="128"/>
                    <a:pt x="198" y="128"/>
                  </a:cubicBezTo>
                  <a:cubicBezTo>
                    <a:pt x="209" y="128"/>
                    <a:pt x="220" y="111"/>
                    <a:pt x="220" y="92"/>
                  </a:cubicBezTo>
                  <a:cubicBezTo>
                    <a:pt x="220" y="67"/>
                    <a:pt x="209" y="56"/>
                    <a:pt x="198"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
              <a:extLst>
                <a:ext uri="{FF2B5EF4-FFF2-40B4-BE49-F238E27FC236}">
                  <a16:creationId xmlns:a16="http://schemas.microsoft.com/office/drawing/2014/main" id="{1C7981D6-B800-4E09-9869-A9B8A4F39577}"/>
                </a:ext>
              </a:extLst>
            </p:cNvPr>
            <p:cNvSpPr>
              <a:spLocks/>
            </p:cNvSpPr>
            <p:nvPr/>
          </p:nvSpPr>
          <p:spPr bwMode="gray">
            <a:xfrm>
              <a:off x="9612313" y="2841625"/>
              <a:ext cx="657225" cy="130175"/>
            </a:xfrm>
            <a:custGeom>
              <a:avLst/>
              <a:gdLst>
                <a:gd name="T0" fmla="*/ 272 w 302"/>
                <a:gd name="T1" fmla="*/ 0 h 60"/>
                <a:gd name="T2" fmla="*/ 31 w 302"/>
                <a:gd name="T3" fmla="*/ 0 h 60"/>
                <a:gd name="T4" fmla="*/ 0 w 302"/>
                <a:gd name="T5" fmla="*/ 30 h 60"/>
                <a:gd name="T6" fmla="*/ 31 w 302"/>
                <a:gd name="T7" fmla="*/ 60 h 60"/>
                <a:gd name="T8" fmla="*/ 272 w 302"/>
                <a:gd name="T9" fmla="*/ 60 h 60"/>
                <a:gd name="T10" fmla="*/ 302 w 302"/>
                <a:gd name="T11" fmla="*/ 30 h 60"/>
                <a:gd name="T12" fmla="*/ 272 w 302"/>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02" h="60">
                  <a:moveTo>
                    <a:pt x="272" y="0"/>
                  </a:moveTo>
                  <a:cubicBezTo>
                    <a:pt x="31" y="0"/>
                    <a:pt x="31" y="0"/>
                    <a:pt x="31" y="0"/>
                  </a:cubicBezTo>
                  <a:cubicBezTo>
                    <a:pt x="11" y="0"/>
                    <a:pt x="0" y="10"/>
                    <a:pt x="0" y="30"/>
                  </a:cubicBezTo>
                  <a:cubicBezTo>
                    <a:pt x="0" y="45"/>
                    <a:pt x="11" y="60"/>
                    <a:pt x="31" y="60"/>
                  </a:cubicBezTo>
                  <a:cubicBezTo>
                    <a:pt x="272" y="60"/>
                    <a:pt x="272" y="60"/>
                    <a:pt x="272" y="60"/>
                  </a:cubicBezTo>
                  <a:cubicBezTo>
                    <a:pt x="287" y="60"/>
                    <a:pt x="302" y="45"/>
                    <a:pt x="302" y="30"/>
                  </a:cubicBezTo>
                  <a:cubicBezTo>
                    <a:pt x="302" y="10"/>
                    <a:pt x="287" y="0"/>
                    <a:pt x="2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8">
              <a:extLst>
                <a:ext uri="{FF2B5EF4-FFF2-40B4-BE49-F238E27FC236}">
                  <a16:creationId xmlns:a16="http://schemas.microsoft.com/office/drawing/2014/main" id="{39ACADC5-814C-4B24-9325-80FBDAA6485F}"/>
                </a:ext>
              </a:extLst>
            </p:cNvPr>
            <p:cNvSpPr>
              <a:spLocks/>
            </p:cNvSpPr>
            <p:nvPr/>
          </p:nvSpPr>
          <p:spPr bwMode="gray">
            <a:xfrm>
              <a:off x="9612313" y="3519488"/>
              <a:ext cx="657225" cy="130175"/>
            </a:xfrm>
            <a:custGeom>
              <a:avLst/>
              <a:gdLst>
                <a:gd name="T0" fmla="*/ 272 w 302"/>
                <a:gd name="T1" fmla="*/ 0 h 60"/>
                <a:gd name="T2" fmla="*/ 31 w 302"/>
                <a:gd name="T3" fmla="*/ 0 h 60"/>
                <a:gd name="T4" fmla="*/ 0 w 302"/>
                <a:gd name="T5" fmla="*/ 30 h 60"/>
                <a:gd name="T6" fmla="*/ 31 w 302"/>
                <a:gd name="T7" fmla="*/ 60 h 60"/>
                <a:gd name="T8" fmla="*/ 272 w 302"/>
                <a:gd name="T9" fmla="*/ 60 h 60"/>
                <a:gd name="T10" fmla="*/ 302 w 302"/>
                <a:gd name="T11" fmla="*/ 30 h 60"/>
                <a:gd name="T12" fmla="*/ 272 w 302"/>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02" h="60">
                  <a:moveTo>
                    <a:pt x="272" y="0"/>
                  </a:moveTo>
                  <a:cubicBezTo>
                    <a:pt x="31" y="0"/>
                    <a:pt x="31" y="0"/>
                    <a:pt x="31" y="0"/>
                  </a:cubicBezTo>
                  <a:cubicBezTo>
                    <a:pt x="11" y="0"/>
                    <a:pt x="0" y="10"/>
                    <a:pt x="0" y="30"/>
                  </a:cubicBezTo>
                  <a:cubicBezTo>
                    <a:pt x="0" y="45"/>
                    <a:pt x="11" y="60"/>
                    <a:pt x="31" y="60"/>
                  </a:cubicBezTo>
                  <a:cubicBezTo>
                    <a:pt x="272" y="60"/>
                    <a:pt x="272" y="60"/>
                    <a:pt x="272" y="60"/>
                  </a:cubicBezTo>
                  <a:cubicBezTo>
                    <a:pt x="287" y="60"/>
                    <a:pt x="302" y="45"/>
                    <a:pt x="302" y="30"/>
                  </a:cubicBezTo>
                  <a:cubicBezTo>
                    <a:pt x="302" y="10"/>
                    <a:pt x="287" y="0"/>
                    <a:pt x="2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9">
              <a:extLst>
                <a:ext uri="{FF2B5EF4-FFF2-40B4-BE49-F238E27FC236}">
                  <a16:creationId xmlns:a16="http://schemas.microsoft.com/office/drawing/2014/main" id="{B3085ECF-CA33-4CBF-946A-0592BAAB3D45}"/>
                </a:ext>
              </a:extLst>
            </p:cNvPr>
            <p:cNvSpPr>
              <a:spLocks/>
            </p:cNvSpPr>
            <p:nvPr/>
          </p:nvSpPr>
          <p:spPr bwMode="gray">
            <a:xfrm>
              <a:off x="9612313" y="3294063"/>
              <a:ext cx="657225" cy="130175"/>
            </a:xfrm>
            <a:custGeom>
              <a:avLst/>
              <a:gdLst>
                <a:gd name="T0" fmla="*/ 272 w 302"/>
                <a:gd name="T1" fmla="*/ 0 h 60"/>
                <a:gd name="T2" fmla="*/ 31 w 302"/>
                <a:gd name="T3" fmla="*/ 0 h 60"/>
                <a:gd name="T4" fmla="*/ 0 w 302"/>
                <a:gd name="T5" fmla="*/ 30 h 60"/>
                <a:gd name="T6" fmla="*/ 31 w 302"/>
                <a:gd name="T7" fmla="*/ 60 h 60"/>
                <a:gd name="T8" fmla="*/ 272 w 302"/>
                <a:gd name="T9" fmla="*/ 60 h 60"/>
                <a:gd name="T10" fmla="*/ 302 w 302"/>
                <a:gd name="T11" fmla="*/ 30 h 60"/>
                <a:gd name="T12" fmla="*/ 272 w 302"/>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02" h="60">
                  <a:moveTo>
                    <a:pt x="272" y="0"/>
                  </a:moveTo>
                  <a:cubicBezTo>
                    <a:pt x="31" y="0"/>
                    <a:pt x="31" y="0"/>
                    <a:pt x="31" y="0"/>
                  </a:cubicBezTo>
                  <a:cubicBezTo>
                    <a:pt x="11" y="0"/>
                    <a:pt x="0" y="10"/>
                    <a:pt x="0" y="30"/>
                  </a:cubicBezTo>
                  <a:cubicBezTo>
                    <a:pt x="0" y="45"/>
                    <a:pt x="11" y="60"/>
                    <a:pt x="31" y="60"/>
                  </a:cubicBezTo>
                  <a:cubicBezTo>
                    <a:pt x="272" y="60"/>
                    <a:pt x="272" y="60"/>
                    <a:pt x="272" y="60"/>
                  </a:cubicBezTo>
                  <a:cubicBezTo>
                    <a:pt x="287" y="60"/>
                    <a:pt x="302" y="45"/>
                    <a:pt x="302" y="30"/>
                  </a:cubicBezTo>
                  <a:cubicBezTo>
                    <a:pt x="302" y="10"/>
                    <a:pt x="287" y="0"/>
                    <a:pt x="2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0">
              <a:extLst>
                <a:ext uri="{FF2B5EF4-FFF2-40B4-BE49-F238E27FC236}">
                  <a16:creationId xmlns:a16="http://schemas.microsoft.com/office/drawing/2014/main" id="{C590678D-9098-41BD-8A10-89D17ED78DCE}"/>
                </a:ext>
              </a:extLst>
            </p:cNvPr>
            <p:cNvSpPr>
              <a:spLocks/>
            </p:cNvSpPr>
            <p:nvPr/>
          </p:nvSpPr>
          <p:spPr bwMode="gray">
            <a:xfrm>
              <a:off x="9410700" y="2568575"/>
              <a:ext cx="1062038" cy="1338263"/>
            </a:xfrm>
            <a:custGeom>
              <a:avLst/>
              <a:gdLst>
                <a:gd name="T0" fmla="*/ 428 w 488"/>
                <a:gd name="T1" fmla="*/ 0 h 616"/>
                <a:gd name="T2" fmla="*/ 384 w 488"/>
                <a:gd name="T3" fmla="*/ 0 h 616"/>
                <a:gd name="T4" fmla="*/ 384 w 488"/>
                <a:gd name="T5" fmla="*/ 36 h 616"/>
                <a:gd name="T6" fmla="*/ 403 w 488"/>
                <a:gd name="T7" fmla="*/ 36 h 616"/>
                <a:gd name="T8" fmla="*/ 456 w 488"/>
                <a:gd name="T9" fmla="*/ 87 h 616"/>
                <a:gd name="T10" fmla="*/ 456 w 488"/>
                <a:gd name="T11" fmla="*/ 533 h 616"/>
                <a:gd name="T12" fmla="*/ 403 w 488"/>
                <a:gd name="T13" fmla="*/ 588 h 616"/>
                <a:gd name="T14" fmla="*/ 80 w 488"/>
                <a:gd name="T15" fmla="*/ 588 h 616"/>
                <a:gd name="T16" fmla="*/ 28 w 488"/>
                <a:gd name="T17" fmla="*/ 533 h 616"/>
                <a:gd name="T18" fmla="*/ 28 w 488"/>
                <a:gd name="T19" fmla="*/ 87 h 616"/>
                <a:gd name="T20" fmla="*/ 80 w 488"/>
                <a:gd name="T21" fmla="*/ 36 h 616"/>
                <a:gd name="T22" fmla="*/ 108 w 488"/>
                <a:gd name="T23" fmla="*/ 36 h 616"/>
                <a:gd name="T24" fmla="*/ 108 w 488"/>
                <a:gd name="T25" fmla="*/ 0 h 616"/>
                <a:gd name="T26" fmla="*/ 60 w 488"/>
                <a:gd name="T27" fmla="*/ 0 h 616"/>
                <a:gd name="T28" fmla="*/ 0 w 488"/>
                <a:gd name="T29" fmla="*/ 60 h 616"/>
                <a:gd name="T30" fmla="*/ 0 w 488"/>
                <a:gd name="T31" fmla="*/ 556 h 616"/>
                <a:gd name="T32" fmla="*/ 60 w 488"/>
                <a:gd name="T33" fmla="*/ 616 h 616"/>
                <a:gd name="T34" fmla="*/ 428 w 488"/>
                <a:gd name="T35" fmla="*/ 616 h 616"/>
                <a:gd name="T36" fmla="*/ 488 w 488"/>
                <a:gd name="T37" fmla="*/ 556 h 616"/>
                <a:gd name="T38" fmla="*/ 488 w 488"/>
                <a:gd name="T39" fmla="*/ 60 h 616"/>
                <a:gd name="T40" fmla="*/ 428 w 488"/>
                <a:gd name="T4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8" h="616">
                  <a:moveTo>
                    <a:pt x="428" y="0"/>
                  </a:moveTo>
                  <a:cubicBezTo>
                    <a:pt x="384" y="0"/>
                    <a:pt x="384" y="0"/>
                    <a:pt x="384" y="0"/>
                  </a:cubicBezTo>
                  <a:cubicBezTo>
                    <a:pt x="384" y="36"/>
                    <a:pt x="384" y="36"/>
                    <a:pt x="384" y="36"/>
                  </a:cubicBezTo>
                  <a:cubicBezTo>
                    <a:pt x="403" y="36"/>
                    <a:pt x="403" y="36"/>
                    <a:pt x="403" y="36"/>
                  </a:cubicBezTo>
                  <a:cubicBezTo>
                    <a:pt x="432" y="36"/>
                    <a:pt x="456" y="57"/>
                    <a:pt x="456" y="87"/>
                  </a:cubicBezTo>
                  <a:cubicBezTo>
                    <a:pt x="456" y="533"/>
                    <a:pt x="456" y="533"/>
                    <a:pt x="456" y="533"/>
                  </a:cubicBezTo>
                  <a:cubicBezTo>
                    <a:pt x="456" y="563"/>
                    <a:pt x="432" y="588"/>
                    <a:pt x="403" y="588"/>
                  </a:cubicBezTo>
                  <a:cubicBezTo>
                    <a:pt x="80" y="588"/>
                    <a:pt x="80" y="588"/>
                    <a:pt x="80" y="588"/>
                  </a:cubicBezTo>
                  <a:cubicBezTo>
                    <a:pt x="51" y="588"/>
                    <a:pt x="28" y="563"/>
                    <a:pt x="28" y="533"/>
                  </a:cubicBezTo>
                  <a:cubicBezTo>
                    <a:pt x="28" y="87"/>
                    <a:pt x="28" y="87"/>
                    <a:pt x="28" y="87"/>
                  </a:cubicBezTo>
                  <a:cubicBezTo>
                    <a:pt x="28" y="57"/>
                    <a:pt x="51" y="36"/>
                    <a:pt x="80" y="36"/>
                  </a:cubicBezTo>
                  <a:cubicBezTo>
                    <a:pt x="108" y="36"/>
                    <a:pt x="108" y="36"/>
                    <a:pt x="108" y="36"/>
                  </a:cubicBezTo>
                  <a:cubicBezTo>
                    <a:pt x="108" y="0"/>
                    <a:pt x="108" y="0"/>
                    <a:pt x="108" y="0"/>
                  </a:cubicBezTo>
                  <a:cubicBezTo>
                    <a:pt x="60" y="0"/>
                    <a:pt x="60" y="0"/>
                    <a:pt x="60" y="0"/>
                  </a:cubicBezTo>
                  <a:cubicBezTo>
                    <a:pt x="27" y="0"/>
                    <a:pt x="0" y="27"/>
                    <a:pt x="0" y="60"/>
                  </a:cubicBezTo>
                  <a:cubicBezTo>
                    <a:pt x="0" y="556"/>
                    <a:pt x="0" y="556"/>
                    <a:pt x="0" y="556"/>
                  </a:cubicBezTo>
                  <a:cubicBezTo>
                    <a:pt x="0" y="589"/>
                    <a:pt x="27" y="616"/>
                    <a:pt x="60" y="616"/>
                  </a:cubicBezTo>
                  <a:cubicBezTo>
                    <a:pt x="428" y="616"/>
                    <a:pt x="428" y="616"/>
                    <a:pt x="428" y="616"/>
                  </a:cubicBezTo>
                  <a:cubicBezTo>
                    <a:pt x="461" y="616"/>
                    <a:pt x="488" y="589"/>
                    <a:pt x="488" y="556"/>
                  </a:cubicBezTo>
                  <a:cubicBezTo>
                    <a:pt x="488" y="60"/>
                    <a:pt x="488" y="60"/>
                    <a:pt x="488" y="60"/>
                  </a:cubicBezTo>
                  <a:cubicBezTo>
                    <a:pt x="488" y="27"/>
                    <a:pt x="461" y="0"/>
                    <a:pt x="4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A87D69EF-FF1F-47D0-946D-DCE5B1E7AF46}"/>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F9AC0B45-919E-4998-B97F-BA4A40442654}"/>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A396C874-5DF8-4DFF-9BF8-11E2BE93D0FE}"/>
              </a:ext>
            </a:extLst>
          </p:cNvPr>
          <p:cNvSpPr>
            <a:spLocks noGrp="1"/>
          </p:cNvSpPr>
          <p:nvPr>
            <p:ph type="sldNum" sz="quarter" idx="12"/>
          </p:nvPr>
        </p:nvSpPr>
        <p:spPr/>
        <p:txBody>
          <a:bodyPr/>
          <a:lstStyle/>
          <a:p>
            <a:fld id="{8FF21903-D1FE-416F-931C-FA9290A33B1A}" type="slidenum">
              <a:rPr lang="en-US" smtClean="0"/>
              <a:t>6</a:t>
            </a:fld>
            <a:endParaRPr lang="en-US"/>
          </a:p>
        </p:txBody>
      </p:sp>
    </p:spTree>
    <p:extLst>
      <p:ext uri="{BB962C8B-B14F-4D97-AF65-F5344CB8AC3E}">
        <p14:creationId xmlns:p14="http://schemas.microsoft.com/office/powerpoint/2010/main" val="420358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ight bulb on yellow background with sketched light beams and cord">
            <a:extLst>
              <a:ext uri="{FF2B5EF4-FFF2-40B4-BE49-F238E27FC236}">
                <a16:creationId xmlns:a16="http://schemas.microsoft.com/office/drawing/2014/main" id="{3CF5F96E-EBD9-520F-550D-3929C97E59F3}"/>
              </a:ext>
            </a:extLst>
          </p:cNvPr>
          <p:cNvPicPr>
            <a:picLocks noChangeAspect="1"/>
          </p:cNvPicPr>
          <p:nvPr/>
        </p:nvPicPr>
        <p:blipFill rotWithShape="1">
          <a:blip r:embed="rId2"/>
          <a:srcRect l="53190" r="8932"/>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E11EC75D-2ADA-40A7-B983-D463DDE844D3}"/>
              </a:ext>
            </a:extLst>
          </p:cNvPr>
          <p:cNvSpPr>
            <a:spLocks noGrp="1"/>
          </p:cNvSpPr>
          <p:nvPr>
            <p:ph type="title"/>
          </p:nvPr>
        </p:nvSpPr>
        <p:spPr>
          <a:xfrm>
            <a:off x="1137034" y="609600"/>
            <a:ext cx="6831188" cy="1322887"/>
          </a:xfrm>
        </p:spPr>
        <p:txBody>
          <a:bodyPr>
            <a:normAutofit/>
          </a:bodyPr>
          <a:lstStyle/>
          <a:p>
            <a:r>
              <a:rPr lang="en-US"/>
              <a:t>Exercise</a:t>
            </a:r>
          </a:p>
        </p:txBody>
      </p:sp>
      <p:sp>
        <p:nvSpPr>
          <p:cNvPr id="3" name="Content Placeholder 2">
            <a:extLst>
              <a:ext uri="{FF2B5EF4-FFF2-40B4-BE49-F238E27FC236}">
                <a16:creationId xmlns:a16="http://schemas.microsoft.com/office/drawing/2014/main" id="{9079AA9D-C786-4FE5-B787-7DCFEF63EC28}"/>
              </a:ext>
            </a:extLst>
          </p:cNvPr>
          <p:cNvSpPr>
            <a:spLocks noGrp="1"/>
          </p:cNvSpPr>
          <p:nvPr>
            <p:ph idx="1"/>
          </p:nvPr>
        </p:nvSpPr>
        <p:spPr>
          <a:xfrm>
            <a:off x="1137034" y="1950913"/>
            <a:ext cx="6516216" cy="3908585"/>
          </a:xfrm>
        </p:spPr>
        <p:txBody>
          <a:bodyPr>
            <a:normAutofit lnSpcReduction="10000"/>
          </a:bodyPr>
          <a:lstStyle/>
          <a:p>
            <a:r>
              <a:rPr lang="en-US" sz="2000"/>
              <a:t>Discuss properties of the proposal process level we need to bring as appropriate to each type of the client and assignment. Ask the right questions about each situation to come to the right answer:</a:t>
            </a:r>
          </a:p>
          <a:p>
            <a:pPr lvl="1"/>
            <a:r>
              <a:rPr lang="en-US" sz="2000"/>
              <a:t>Large proposal for a large client</a:t>
            </a:r>
          </a:p>
          <a:p>
            <a:pPr lvl="1"/>
            <a:r>
              <a:rPr lang="en-US" sz="2000"/>
              <a:t>Providing an individual proposal person (staff augmentation)</a:t>
            </a:r>
          </a:p>
          <a:p>
            <a:pPr lvl="2"/>
            <a:r>
              <a:rPr lang="en-US"/>
              <a:t>Proposal Manager</a:t>
            </a:r>
          </a:p>
          <a:p>
            <a:pPr lvl="2"/>
            <a:r>
              <a:rPr lang="en-US"/>
              <a:t>Proposal Writer</a:t>
            </a:r>
          </a:p>
          <a:p>
            <a:pPr lvl="1"/>
            <a:r>
              <a:rPr lang="en-US" sz="2000"/>
              <a:t>Mid-size proposal</a:t>
            </a:r>
          </a:p>
          <a:p>
            <a:pPr lvl="1"/>
            <a:r>
              <a:rPr lang="en-US" sz="2000"/>
              <a:t>Small business, small proposal </a:t>
            </a:r>
          </a:p>
          <a:p>
            <a:pPr lvl="1"/>
            <a:r>
              <a:rPr lang="en-US" sz="2000"/>
              <a:t>Small business running a team with large players trying to get large players in line</a:t>
            </a:r>
          </a:p>
          <a:p>
            <a:pPr lvl="1"/>
            <a:endParaRPr lang="en-US" sz="2000"/>
          </a:p>
        </p:txBody>
      </p:sp>
      <p:sp>
        <p:nvSpPr>
          <p:cNvPr id="4" name="Date Placeholder 3">
            <a:extLst>
              <a:ext uri="{FF2B5EF4-FFF2-40B4-BE49-F238E27FC236}">
                <a16:creationId xmlns:a16="http://schemas.microsoft.com/office/drawing/2014/main" id="{BBA19BEE-0728-49FE-B4D9-7CB1B46FCAB9}"/>
              </a:ext>
            </a:extLst>
          </p:cNvPr>
          <p:cNvSpPr>
            <a:spLocks noGrp="1"/>
          </p:cNvSpPr>
          <p:nvPr>
            <p:ph type="dt" sz="half" idx="10"/>
          </p:nvPr>
        </p:nvSpPr>
        <p:spPr>
          <a:xfrm>
            <a:off x="838200" y="6356350"/>
            <a:ext cx="2743200" cy="365125"/>
          </a:xfrm>
        </p:spPr>
        <p:txBody>
          <a:bodyPr>
            <a:normAutofit/>
          </a:bodyPr>
          <a:lstStyle/>
          <a:p>
            <a:pPr>
              <a:spcAft>
                <a:spcPts val="600"/>
              </a:spcAft>
            </a:pPr>
            <a:r>
              <a:rPr lang="en-US" sz="1000">
                <a:solidFill>
                  <a:schemeClr val="tx1">
                    <a:lumMod val="50000"/>
                    <a:lumOff val="50000"/>
                  </a:schemeClr>
                </a:solidFill>
              </a:rPr>
              <a:t>COPYRIGHT 2022 - OST GLOBAL SOLUTIONS, INC.</a:t>
            </a:r>
          </a:p>
        </p:txBody>
      </p:sp>
      <p:sp>
        <p:nvSpPr>
          <p:cNvPr id="5" name="Footer Placeholder 4">
            <a:extLst>
              <a:ext uri="{FF2B5EF4-FFF2-40B4-BE49-F238E27FC236}">
                <a16:creationId xmlns:a16="http://schemas.microsoft.com/office/drawing/2014/main" id="{101151FC-7075-4C90-8B3B-C261641F1CD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a:solidFill>
                  <a:schemeClr val="tx1">
                    <a:lumMod val="50000"/>
                    <a:lumOff val="50000"/>
                  </a:schemeClr>
                </a:solidFill>
              </a:rPr>
              <a:t>IMPROVING OUR COUNTRY THROUGH BETTER PROPOSALS</a:t>
            </a:r>
          </a:p>
        </p:txBody>
      </p:sp>
      <p:sp>
        <p:nvSpPr>
          <p:cNvPr id="6" name="Slide Number Placeholder 5">
            <a:extLst>
              <a:ext uri="{FF2B5EF4-FFF2-40B4-BE49-F238E27FC236}">
                <a16:creationId xmlns:a16="http://schemas.microsoft.com/office/drawing/2014/main" id="{6E1EDA62-C88A-4634-8CFC-C3D39CE80106}"/>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z="1000">
                <a:solidFill>
                  <a:srgbClr val="FFFFFF"/>
                </a:solidFill>
              </a:rPr>
              <a:pPr>
                <a:spcAft>
                  <a:spcPts val="600"/>
                </a:spcAft>
              </a:pPr>
              <a:t>60</a:t>
            </a:fld>
            <a:endParaRPr lang="en-US" sz="1000">
              <a:solidFill>
                <a:srgbClr val="FFFFFF"/>
              </a:solidFill>
            </a:endParaRPr>
          </a:p>
        </p:txBody>
      </p:sp>
    </p:spTree>
    <p:extLst>
      <p:ext uri="{BB962C8B-B14F-4D97-AF65-F5344CB8AC3E}">
        <p14:creationId xmlns:p14="http://schemas.microsoft.com/office/powerpoint/2010/main" val="215848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ne in a crowd">
            <a:extLst>
              <a:ext uri="{FF2B5EF4-FFF2-40B4-BE49-F238E27FC236}">
                <a16:creationId xmlns:a16="http://schemas.microsoft.com/office/drawing/2014/main" id="{B32138EF-1ADE-4F1C-583D-81C5178F2508}"/>
              </a:ext>
            </a:extLst>
          </p:cNvPr>
          <p:cNvPicPr>
            <a:picLocks noChangeAspect="1"/>
          </p:cNvPicPr>
          <p:nvPr/>
        </p:nvPicPr>
        <p:blipFill rotWithShape="1">
          <a:blip r:embed="rId2"/>
          <a:srcRect l="30999" r="22809"/>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239A0FAB-C4AC-44CF-850F-644868D73843}"/>
              </a:ext>
            </a:extLst>
          </p:cNvPr>
          <p:cNvSpPr>
            <a:spLocks noGrp="1"/>
          </p:cNvSpPr>
          <p:nvPr>
            <p:ph type="title"/>
          </p:nvPr>
        </p:nvSpPr>
        <p:spPr>
          <a:xfrm>
            <a:off x="1137034" y="609600"/>
            <a:ext cx="6831188" cy="1322887"/>
          </a:xfrm>
        </p:spPr>
        <p:txBody>
          <a:bodyPr>
            <a:normAutofit/>
          </a:bodyPr>
          <a:lstStyle/>
          <a:p>
            <a:r>
              <a:rPr lang="en-US" sz="3700"/>
              <a:t>Build Relationship with Key Leadership and Decision-Makers</a:t>
            </a:r>
          </a:p>
        </p:txBody>
      </p:sp>
      <p:sp>
        <p:nvSpPr>
          <p:cNvPr id="3" name="Content Placeholder 2">
            <a:extLst>
              <a:ext uri="{FF2B5EF4-FFF2-40B4-BE49-F238E27FC236}">
                <a16:creationId xmlns:a16="http://schemas.microsoft.com/office/drawing/2014/main" id="{0D3463AB-6378-415D-B2ED-500E0B8414F4}"/>
              </a:ext>
            </a:extLst>
          </p:cNvPr>
          <p:cNvSpPr>
            <a:spLocks noGrp="1"/>
          </p:cNvSpPr>
          <p:nvPr>
            <p:ph idx="1"/>
          </p:nvPr>
        </p:nvSpPr>
        <p:spPr>
          <a:xfrm>
            <a:off x="1137035" y="1800225"/>
            <a:ext cx="6516216" cy="4556123"/>
          </a:xfrm>
        </p:spPr>
        <p:txBody>
          <a:bodyPr>
            <a:normAutofit lnSpcReduction="10000"/>
          </a:bodyPr>
          <a:lstStyle/>
          <a:p>
            <a:r>
              <a:rPr lang="en-US" sz="2000"/>
              <a:t>Your job is to build relationships with client employees and leaders on all levels of the organization</a:t>
            </a:r>
          </a:p>
          <a:p>
            <a:r>
              <a:rPr lang="en-US" sz="2000"/>
              <a:t>If anyone leaves, we’ll still have a champion inside</a:t>
            </a:r>
          </a:p>
          <a:p>
            <a:r>
              <a:rPr lang="en-US" sz="2000"/>
              <a:t>The tendency is to build close relationships with lower tiers of the client organization and avoid the leaders</a:t>
            </a:r>
          </a:p>
          <a:p>
            <a:pPr lvl="1"/>
            <a:r>
              <a:rPr lang="en-US" sz="2000"/>
              <a:t>Don’t feel equal to (outside of the comfort zone)</a:t>
            </a:r>
          </a:p>
          <a:p>
            <a:pPr lvl="1"/>
            <a:r>
              <a:rPr lang="en-US" sz="2000"/>
              <a:t>Don’t want to bother/don’t know what to talk about </a:t>
            </a:r>
          </a:p>
          <a:p>
            <a:pPr lvl="1"/>
            <a:r>
              <a:rPr lang="en-US" sz="2000"/>
              <a:t>Uncomfortable to jump over the direct interface’s head</a:t>
            </a:r>
          </a:p>
          <a:p>
            <a:pPr lvl="1"/>
            <a:r>
              <a:rPr lang="en-US" sz="2000"/>
              <a:t>Don’t have and don’t make time to communicate with the leadership because of focus on project delivery</a:t>
            </a:r>
          </a:p>
          <a:p>
            <a:r>
              <a:rPr lang="en-US" sz="2000"/>
              <a:t>Yet, these are the people who invite us back</a:t>
            </a:r>
          </a:p>
          <a:p>
            <a:r>
              <a:rPr lang="en-US" sz="2000"/>
              <a:t>Notice the natural tendency to avoid the higher ups; work on overcoming it</a:t>
            </a:r>
          </a:p>
        </p:txBody>
      </p:sp>
      <p:sp>
        <p:nvSpPr>
          <p:cNvPr id="4" name="Date Placeholder 3">
            <a:extLst>
              <a:ext uri="{FF2B5EF4-FFF2-40B4-BE49-F238E27FC236}">
                <a16:creationId xmlns:a16="http://schemas.microsoft.com/office/drawing/2014/main" id="{BBEDFB6F-C97F-48C0-ABE8-3650CAAD77A6}"/>
              </a:ext>
            </a:extLst>
          </p:cNvPr>
          <p:cNvSpPr>
            <a:spLocks noGrp="1"/>
          </p:cNvSpPr>
          <p:nvPr>
            <p:ph type="dt" sz="half" idx="10"/>
          </p:nvPr>
        </p:nvSpPr>
        <p:spPr>
          <a:xfrm>
            <a:off x="838200" y="6356350"/>
            <a:ext cx="2743200" cy="365125"/>
          </a:xfrm>
        </p:spPr>
        <p:txBody>
          <a:bodyPr>
            <a:normAutofit/>
          </a:bodyPr>
          <a:lstStyle/>
          <a:p>
            <a:pPr>
              <a:spcAft>
                <a:spcPts val="600"/>
              </a:spcAft>
            </a:pPr>
            <a:r>
              <a:rPr lang="en-US" sz="1000">
                <a:solidFill>
                  <a:schemeClr val="tx1">
                    <a:lumMod val="50000"/>
                    <a:lumOff val="50000"/>
                  </a:schemeClr>
                </a:solidFill>
              </a:rPr>
              <a:t>COPYRIGHT 2022 - OST GLOBAL SOLUTIONS, INC.</a:t>
            </a:r>
          </a:p>
        </p:txBody>
      </p:sp>
      <p:sp>
        <p:nvSpPr>
          <p:cNvPr id="5" name="Footer Placeholder 4">
            <a:extLst>
              <a:ext uri="{FF2B5EF4-FFF2-40B4-BE49-F238E27FC236}">
                <a16:creationId xmlns:a16="http://schemas.microsoft.com/office/drawing/2014/main" id="{BDFC1563-94F4-4419-B6AC-06D94D9C4BD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a:solidFill>
                  <a:schemeClr val="tx1">
                    <a:lumMod val="50000"/>
                    <a:lumOff val="50000"/>
                  </a:schemeClr>
                </a:solidFill>
              </a:rPr>
              <a:t>IMPROVING OUR COUNTRY THROUGH BETTER PROPOSALS</a:t>
            </a:r>
          </a:p>
        </p:txBody>
      </p:sp>
      <p:sp>
        <p:nvSpPr>
          <p:cNvPr id="6" name="Slide Number Placeholder 5">
            <a:extLst>
              <a:ext uri="{FF2B5EF4-FFF2-40B4-BE49-F238E27FC236}">
                <a16:creationId xmlns:a16="http://schemas.microsoft.com/office/drawing/2014/main" id="{D4DA442C-FF55-4602-8386-5BE143E2066D}"/>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z="1000">
                <a:solidFill>
                  <a:srgbClr val="FFFFFF"/>
                </a:solidFill>
              </a:rPr>
              <a:pPr>
                <a:spcAft>
                  <a:spcPts val="600"/>
                </a:spcAft>
              </a:pPr>
              <a:t>61</a:t>
            </a:fld>
            <a:endParaRPr lang="en-US" sz="1000">
              <a:solidFill>
                <a:srgbClr val="FFFFFF"/>
              </a:solidFill>
            </a:endParaRPr>
          </a:p>
        </p:txBody>
      </p:sp>
    </p:spTree>
    <p:extLst>
      <p:ext uri="{BB962C8B-B14F-4D97-AF65-F5344CB8AC3E}">
        <p14:creationId xmlns:p14="http://schemas.microsoft.com/office/powerpoint/2010/main" val="2559566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alendar on table">
            <a:extLst>
              <a:ext uri="{FF2B5EF4-FFF2-40B4-BE49-F238E27FC236}">
                <a16:creationId xmlns:a16="http://schemas.microsoft.com/office/drawing/2014/main" id="{44022C4E-F02C-FCA1-03E2-909EC539C004}"/>
              </a:ext>
            </a:extLst>
          </p:cNvPr>
          <p:cNvPicPr>
            <a:picLocks noChangeAspect="1"/>
          </p:cNvPicPr>
          <p:nvPr/>
        </p:nvPicPr>
        <p:blipFill rotWithShape="1">
          <a:blip r:embed="rId2"/>
          <a:srcRect l="12361" r="46528"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C2E2FE17-4276-4B04-B5C0-54D7217FF1C1}"/>
              </a:ext>
            </a:extLst>
          </p:cNvPr>
          <p:cNvSpPr>
            <a:spLocks noGrp="1"/>
          </p:cNvSpPr>
          <p:nvPr>
            <p:ph type="title"/>
          </p:nvPr>
        </p:nvSpPr>
        <p:spPr>
          <a:xfrm>
            <a:off x="1137034" y="609600"/>
            <a:ext cx="6831188" cy="1322887"/>
          </a:xfrm>
        </p:spPr>
        <p:txBody>
          <a:bodyPr>
            <a:normAutofit/>
          </a:bodyPr>
          <a:lstStyle/>
          <a:p>
            <a:r>
              <a:rPr lang="en-US"/>
              <a:t>Elevating Your Project with Professional Touches</a:t>
            </a:r>
          </a:p>
        </p:txBody>
      </p:sp>
      <p:sp>
        <p:nvSpPr>
          <p:cNvPr id="3" name="Content Placeholder 2">
            <a:extLst>
              <a:ext uri="{FF2B5EF4-FFF2-40B4-BE49-F238E27FC236}">
                <a16:creationId xmlns:a16="http://schemas.microsoft.com/office/drawing/2014/main" id="{45DA96AA-6195-439B-8A79-C91817E2A422}"/>
              </a:ext>
            </a:extLst>
          </p:cNvPr>
          <p:cNvSpPr>
            <a:spLocks noGrp="1"/>
          </p:cNvSpPr>
          <p:nvPr>
            <p:ph idx="1"/>
          </p:nvPr>
        </p:nvSpPr>
        <p:spPr>
          <a:xfrm>
            <a:off x="1137033" y="2026782"/>
            <a:ext cx="6922237" cy="4607100"/>
          </a:xfrm>
        </p:spPr>
        <p:txBody>
          <a:bodyPr>
            <a:normAutofit fontScale="85000" lnSpcReduction="10000"/>
          </a:bodyPr>
          <a:lstStyle/>
          <a:p>
            <a:pPr fontAlgn="base">
              <a:buFont typeface="Arial" panose="020B0604020202020204" pitchFamily="34" charset="0"/>
              <a:buChar char="•"/>
            </a:pPr>
            <a:r>
              <a:rPr lang="en-US" sz="1800" b="1" i="0">
                <a:effectLst/>
                <a:latin typeface="-apple-system"/>
              </a:rPr>
              <a:t>Initiate each project with a formal introduction call. </a:t>
            </a:r>
            <a:r>
              <a:rPr lang="en-US" sz="1800" b="0" i="0">
                <a:effectLst/>
                <a:latin typeface="-apple-system"/>
              </a:rPr>
              <a:t>This is separate from the actual proposal kickoff and is designed to understand expectations and requirements more comprehensively (as well as build a personal relationship).</a:t>
            </a:r>
          </a:p>
          <a:p>
            <a:pPr fontAlgn="base">
              <a:buFont typeface="Arial" panose="020B0604020202020204" pitchFamily="34" charset="0"/>
              <a:buChar char="•"/>
            </a:pPr>
            <a:r>
              <a:rPr lang="en-US" sz="1800" b="1" i="0">
                <a:effectLst/>
                <a:latin typeface="Söhne"/>
              </a:rPr>
              <a:t>Be responsive. </a:t>
            </a:r>
            <a:r>
              <a:rPr lang="en-US" sz="1800">
                <a:latin typeface="Söhne"/>
              </a:rPr>
              <a:t>Provide f</a:t>
            </a:r>
            <a:r>
              <a:rPr lang="en-US" sz="1800" b="0" i="0">
                <a:effectLst/>
                <a:latin typeface="Söhne"/>
              </a:rPr>
              <a:t>riendly and quick response to all customer needs, even if you are busy and think they are being needy or it’s not important.</a:t>
            </a:r>
          </a:p>
          <a:p>
            <a:pPr fontAlgn="base">
              <a:buFont typeface="Arial" panose="020B0604020202020204" pitchFamily="34" charset="0"/>
              <a:buChar char="•"/>
            </a:pPr>
            <a:r>
              <a:rPr lang="en-US" sz="1800" b="1">
                <a:latin typeface="Söhne"/>
              </a:rPr>
              <a:t>Overcommunicate rather than </a:t>
            </a:r>
            <a:r>
              <a:rPr lang="en-US" sz="1800" b="1" err="1">
                <a:latin typeface="Söhne"/>
              </a:rPr>
              <a:t>undercommunicate</a:t>
            </a:r>
            <a:r>
              <a:rPr lang="en-US" sz="1800" b="1">
                <a:latin typeface="Söhne"/>
              </a:rPr>
              <a:t>. </a:t>
            </a:r>
            <a:r>
              <a:rPr lang="en-US" sz="1800">
                <a:latin typeface="Söhne"/>
              </a:rPr>
              <a:t>Proactively k</a:t>
            </a:r>
            <a:r>
              <a:rPr lang="en-US" sz="1800" i="0">
                <a:effectLst/>
                <a:latin typeface="Söhne"/>
              </a:rPr>
              <a:t>eep in touch with the client, consistently. </a:t>
            </a:r>
            <a:r>
              <a:rPr lang="en-US" sz="1800" b="0" i="0">
                <a:effectLst/>
                <a:latin typeface="Söhne"/>
              </a:rPr>
              <a:t>Make it a routine to touch base with them at least once a week to provide updates or address any pending queries. Especially if you are working remotely, be in touch daily, at least once.</a:t>
            </a:r>
          </a:p>
          <a:p>
            <a:pPr fontAlgn="base">
              <a:buFont typeface="Arial" panose="020B0604020202020204" pitchFamily="34" charset="0"/>
              <a:buChar char="•"/>
            </a:pPr>
            <a:r>
              <a:rPr lang="en-US" sz="1800" b="1" i="0">
                <a:effectLst/>
                <a:latin typeface="Söhne"/>
              </a:rPr>
              <a:t>Communicate your availability. </a:t>
            </a:r>
            <a:r>
              <a:rPr lang="en-US" sz="1800" b="0" i="0">
                <a:effectLst/>
                <a:latin typeface="Söhne"/>
              </a:rPr>
              <a:t>Make yourself as available as possible. However, if unavailable, check with OST management team to set expectations about absences and find backup – don’t hide and have it become a problem.</a:t>
            </a:r>
          </a:p>
          <a:p>
            <a:pPr fontAlgn="base">
              <a:buFont typeface="Arial" panose="020B0604020202020204" pitchFamily="34" charset="0"/>
              <a:buChar char="•"/>
            </a:pPr>
            <a:r>
              <a:rPr lang="en-US" sz="1800" b="1" i="0">
                <a:effectLst/>
                <a:latin typeface="Söhne"/>
              </a:rPr>
              <a:t>Share relevant industry updates with our clients to keep them informed. </a:t>
            </a:r>
            <a:r>
              <a:rPr lang="en-US" sz="1800" b="0" i="0">
                <a:effectLst/>
                <a:latin typeface="Söhne"/>
              </a:rPr>
              <a:t>This not only shows that you're in tune with the industry, but also demonstrates that you consider them to be special.</a:t>
            </a:r>
          </a:p>
          <a:p>
            <a:pPr fontAlgn="base">
              <a:buFont typeface="Arial" panose="020B0604020202020204" pitchFamily="34" charset="0"/>
              <a:buChar char="•"/>
            </a:pPr>
            <a:r>
              <a:rPr lang="en-US" sz="1800" b="1" i="0">
                <a:effectLst/>
                <a:latin typeface="-apple-system"/>
              </a:rPr>
              <a:t>Provide progress reports. </a:t>
            </a:r>
            <a:r>
              <a:rPr lang="en-US" sz="1800" i="0">
                <a:effectLst/>
                <a:latin typeface="-apple-system"/>
              </a:rPr>
              <a:t>Offer regular emails on what is completed on the project you manage. For longer capture engagements, present a monthly report detailing the work accomplished (not just detailed timesheet).</a:t>
            </a:r>
            <a:r>
              <a:rPr lang="en-US" sz="1800" b="1" i="0">
                <a:effectLst/>
                <a:latin typeface="-apple-system"/>
              </a:rPr>
              <a:t> </a:t>
            </a:r>
            <a:r>
              <a:rPr lang="en-US" sz="1800" i="0">
                <a:effectLst/>
                <a:latin typeface="-apple-system"/>
              </a:rPr>
              <a:t>Capture progress tends to feel a bit less </a:t>
            </a:r>
            <a:r>
              <a:rPr lang="en-US" sz="1800">
                <a:latin typeface="-apple-system"/>
              </a:rPr>
              <a:t>defined than proposal deliverables. </a:t>
            </a:r>
            <a:r>
              <a:rPr lang="en-US" sz="1800" b="0" i="0">
                <a:effectLst/>
                <a:latin typeface="-apple-system"/>
              </a:rPr>
              <a:t>This tangible evidence of progress can be reassuring and helpful to clients.</a:t>
            </a:r>
          </a:p>
        </p:txBody>
      </p:sp>
      <p:sp>
        <p:nvSpPr>
          <p:cNvPr id="4" name="Date Placeholder 3">
            <a:extLst>
              <a:ext uri="{FF2B5EF4-FFF2-40B4-BE49-F238E27FC236}">
                <a16:creationId xmlns:a16="http://schemas.microsoft.com/office/drawing/2014/main" id="{A0047426-EA75-44D2-B9C2-DBBEDAABF86E}"/>
              </a:ext>
            </a:extLst>
          </p:cNvPr>
          <p:cNvSpPr>
            <a:spLocks noGrp="1"/>
          </p:cNvSpPr>
          <p:nvPr>
            <p:ph type="dt" sz="half" idx="10"/>
          </p:nvPr>
        </p:nvSpPr>
        <p:spPr>
          <a:xfrm>
            <a:off x="838200" y="6356350"/>
            <a:ext cx="2743200" cy="365125"/>
          </a:xfrm>
        </p:spPr>
        <p:txBody>
          <a:bodyPr>
            <a:normAutofit/>
          </a:bodyPr>
          <a:lstStyle/>
          <a:p>
            <a:pPr>
              <a:spcAft>
                <a:spcPts val="600"/>
              </a:spcAft>
            </a:pPr>
            <a:r>
              <a:rPr lang="en-US" sz="1000">
                <a:solidFill>
                  <a:schemeClr val="tx1">
                    <a:lumMod val="50000"/>
                    <a:lumOff val="50000"/>
                  </a:schemeClr>
                </a:solidFill>
              </a:rPr>
              <a:t>COPYRIGHT 2022 - OST GLOBAL SOLUTIONS, INC.</a:t>
            </a:r>
          </a:p>
        </p:txBody>
      </p:sp>
      <p:sp>
        <p:nvSpPr>
          <p:cNvPr id="5" name="Footer Placeholder 4">
            <a:extLst>
              <a:ext uri="{FF2B5EF4-FFF2-40B4-BE49-F238E27FC236}">
                <a16:creationId xmlns:a16="http://schemas.microsoft.com/office/drawing/2014/main" id="{E6D2CFFB-A19F-4219-907D-C850AF218F5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a:solidFill>
                  <a:schemeClr val="tx1">
                    <a:lumMod val="50000"/>
                    <a:lumOff val="50000"/>
                  </a:schemeClr>
                </a:solidFill>
              </a:rPr>
              <a:t>IMPROVING OUR COUNTRY THROUGH BETTER PROPOSALS</a:t>
            </a:r>
          </a:p>
        </p:txBody>
      </p:sp>
      <p:sp>
        <p:nvSpPr>
          <p:cNvPr id="6" name="Slide Number Placeholder 5">
            <a:extLst>
              <a:ext uri="{FF2B5EF4-FFF2-40B4-BE49-F238E27FC236}">
                <a16:creationId xmlns:a16="http://schemas.microsoft.com/office/drawing/2014/main" id="{CDC6ABB5-2208-413D-802E-226A7A6DD56D}"/>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z="1000">
                <a:solidFill>
                  <a:srgbClr val="FFFFFF"/>
                </a:solidFill>
              </a:rPr>
              <a:pPr>
                <a:spcAft>
                  <a:spcPts val="600"/>
                </a:spcAft>
              </a:pPr>
              <a:t>62</a:t>
            </a:fld>
            <a:endParaRPr lang="en-US" sz="1000">
              <a:solidFill>
                <a:srgbClr val="FFFFFF"/>
              </a:solidFill>
            </a:endParaRPr>
          </a:p>
        </p:txBody>
      </p:sp>
    </p:spTree>
    <p:extLst>
      <p:ext uri="{BB962C8B-B14F-4D97-AF65-F5344CB8AC3E}">
        <p14:creationId xmlns:p14="http://schemas.microsoft.com/office/powerpoint/2010/main" val="2281489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B5CE-F922-485F-BB97-EEED7EA725B0}"/>
              </a:ext>
            </a:extLst>
          </p:cNvPr>
          <p:cNvSpPr>
            <a:spLocks noGrp="1"/>
          </p:cNvSpPr>
          <p:nvPr>
            <p:ph type="title"/>
          </p:nvPr>
        </p:nvSpPr>
        <p:spPr>
          <a:xfrm>
            <a:off x="838200" y="365125"/>
            <a:ext cx="6115756" cy="1325563"/>
          </a:xfrm>
        </p:spPr>
        <p:txBody>
          <a:bodyPr>
            <a:normAutofit fontScale="90000"/>
          </a:bodyPr>
          <a:lstStyle/>
          <a:p>
            <a:r>
              <a:rPr lang="en-US"/>
              <a:t>Working with Difficult People; Conflict Resolution</a:t>
            </a:r>
          </a:p>
        </p:txBody>
      </p:sp>
      <p:sp>
        <p:nvSpPr>
          <p:cNvPr id="3" name="Content Placeholder 2">
            <a:extLst>
              <a:ext uri="{FF2B5EF4-FFF2-40B4-BE49-F238E27FC236}">
                <a16:creationId xmlns:a16="http://schemas.microsoft.com/office/drawing/2014/main" id="{E6BAE73D-2785-4FC2-9EEB-D2109658EB9A}"/>
              </a:ext>
            </a:extLst>
          </p:cNvPr>
          <p:cNvSpPr>
            <a:spLocks noGrp="1"/>
          </p:cNvSpPr>
          <p:nvPr>
            <p:ph idx="1"/>
          </p:nvPr>
        </p:nvSpPr>
        <p:spPr>
          <a:xfrm>
            <a:off x="838200" y="1825625"/>
            <a:ext cx="5096069" cy="4351338"/>
          </a:xfrm>
        </p:spPr>
        <p:txBody>
          <a:bodyPr/>
          <a:lstStyle/>
          <a:p>
            <a:r>
              <a:rPr lang="en-US">
                <a:hlinkClick r:id="rId2"/>
              </a:rPr>
              <a:t>Leading Difficult People, Part 3: The Narcissist | Dr. Gustavo</a:t>
            </a:r>
            <a:endParaRPr lang="en-US"/>
          </a:p>
          <a:p>
            <a:r>
              <a:rPr lang="en-US">
                <a:hlinkClick r:id="rId3"/>
              </a:rPr>
              <a:t>Leading Difficult People, Part 1: The Know-It-All | Dr. Gustavo</a:t>
            </a:r>
            <a:endParaRPr lang="en-US"/>
          </a:p>
        </p:txBody>
      </p:sp>
      <p:sp>
        <p:nvSpPr>
          <p:cNvPr id="5" name="TextBox 4">
            <a:extLst>
              <a:ext uri="{FF2B5EF4-FFF2-40B4-BE49-F238E27FC236}">
                <a16:creationId xmlns:a16="http://schemas.microsoft.com/office/drawing/2014/main" id="{F5B1331B-EC79-4B51-A534-75ACA19B3049}"/>
              </a:ext>
            </a:extLst>
          </p:cNvPr>
          <p:cNvSpPr txBox="1"/>
          <p:nvPr/>
        </p:nvSpPr>
        <p:spPr>
          <a:xfrm>
            <a:off x="8276253" y="1511559"/>
            <a:ext cx="1922106" cy="1477328"/>
          </a:xfrm>
          <a:prstGeom prst="rect">
            <a:avLst/>
          </a:prstGeom>
          <a:noFill/>
        </p:spPr>
        <p:txBody>
          <a:bodyPr wrap="square" rtlCol="0">
            <a:spAutoFit/>
          </a:bodyPr>
          <a:lstStyle/>
          <a:p>
            <a:r>
              <a:rPr lang="en-US"/>
              <a:t>Conflict resolution</a:t>
            </a:r>
          </a:p>
          <a:p>
            <a:r>
              <a:rPr lang="en-US"/>
              <a:t>Negotiations</a:t>
            </a:r>
          </a:p>
          <a:p>
            <a:r>
              <a:rPr lang="en-US"/>
              <a:t>That newsletter from Chris Voss - mirroring</a:t>
            </a:r>
          </a:p>
        </p:txBody>
      </p:sp>
      <p:sp>
        <p:nvSpPr>
          <p:cNvPr id="7" name="TextBox 6">
            <a:extLst>
              <a:ext uri="{FF2B5EF4-FFF2-40B4-BE49-F238E27FC236}">
                <a16:creationId xmlns:a16="http://schemas.microsoft.com/office/drawing/2014/main" id="{0CF94643-0986-41F1-92A3-9E9B59505DF8}"/>
              </a:ext>
            </a:extLst>
          </p:cNvPr>
          <p:cNvSpPr txBox="1"/>
          <p:nvPr/>
        </p:nvSpPr>
        <p:spPr>
          <a:xfrm>
            <a:off x="5256246" y="3957732"/>
            <a:ext cx="6097554" cy="1908215"/>
          </a:xfrm>
          <a:prstGeom prst="rect">
            <a:avLst/>
          </a:prstGeom>
          <a:noFill/>
        </p:spPr>
        <p:txBody>
          <a:bodyPr wrap="square">
            <a:spAutoFit/>
          </a:bodyPr>
          <a:lstStyle/>
          <a:p>
            <a:r>
              <a:rPr lang="en-US" sz="2800" b="1" kern="100" dirty="0">
                <a:effectLst/>
                <a:latin typeface="Calibri" panose="020F0502020204030204" pitchFamily="34" charset="0"/>
                <a:cs typeface="Times New Roman" panose="02020603050405020304" pitchFamily="18" charset="0"/>
              </a:rPr>
              <a:t>Managing conflict - </a:t>
            </a:r>
            <a:r>
              <a:rPr lang="en-US" sz="1800" dirty="0">
                <a:effectLst/>
                <a:latin typeface="Calibri" panose="020F0502020204030204" pitchFamily="34" charset="0"/>
                <a:ea typeface="Calibri" panose="020F0502020204030204" pitchFamily="34" charset="0"/>
                <a:cs typeface="Times New Roman" panose="02020603050405020304" pitchFamily="18" charset="0"/>
              </a:rPr>
              <a:t>Set the intention for the relationship; Edgar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Papke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info</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highlight>
                  <a:srgbClr val="FFFF00"/>
                </a:highlight>
              </a:rPr>
              <a:t>https://youtu.be/uesOvmv-mFc</a:t>
            </a:r>
          </a:p>
          <a:p>
            <a:r>
              <a:rPr lang="en-US">
                <a:highlight>
                  <a:srgbClr val="FFFF00"/>
                </a:highlight>
              </a:rPr>
              <a:t>Bug eating video</a:t>
            </a:r>
          </a:p>
          <a:p>
            <a:endParaRPr lang="en-US"/>
          </a:p>
        </p:txBody>
      </p:sp>
      <p:sp>
        <p:nvSpPr>
          <p:cNvPr id="4" name="Date Placeholder 3">
            <a:extLst>
              <a:ext uri="{FF2B5EF4-FFF2-40B4-BE49-F238E27FC236}">
                <a16:creationId xmlns:a16="http://schemas.microsoft.com/office/drawing/2014/main" id="{F77AB6A7-4EE5-4AE3-ABDE-8BBEAD0B4571}"/>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EA7F031F-A4E6-4BAE-9598-699085C04639}"/>
              </a:ext>
            </a:extLst>
          </p:cNvPr>
          <p:cNvSpPr>
            <a:spLocks noGrp="1"/>
          </p:cNvSpPr>
          <p:nvPr>
            <p:ph type="ftr" sz="quarter" idx="11"/>
          </p:nvPr>
        </p:nvSpPr>
        <p:spPr/>
        <p:txBody>
          <a:bodyPr/>
          <a:lstStyle/>
          <a:p>
            <a:r>
              <a:rPr lang="en-US"/>
              <a:t>IMPROVING OUR COUNTRY THROUGH BETTER PROPOSALS</a:t>
            </a:r>
          </a:p>
        </p:txBody>
      </p:sp>
      <p:sp>
        <p:nvSpPr>
          <p:cNvPr id="8" name="Slide Number Placeholder 7">
            <a:extLst>
              <a:ext uri="{FF2B5EF4-FFF2-40B4-BE49-F238E27FC236}">
                <a16:creationId xmlns:a16="http://schemas.microsoft.com/office/drawing/2014/main" id="{8DE61449-78A0-41EB-9D95-8E69ABBEF39E}"/>
              </a:ext>
            </a:extLst>
          </p:cNvPr>
          <p:cNvSpPr>
            <a:spLocks noGrp="1"/>
          </p:cNvSpPr>
          <p:nvPr>
            <p:ph type="sldNum" sz="quarter" idx="12"/>
          </p:nvPr>
        </p:nvSpPr>
        <p:spPr/>
        <p:txBody>
          <a:bodyPr/>
          <a:lstStyle/>
          <a:p>
            <a:fld id="{8FF21903-D1FE-416F-931C-FA9290A33B1A}" type="slidenum">
              <a:rPr lang="en-US" smtClean="0"/>
              <a:t>63</a:t>
            </a:fld>
            <a:endParaRPr lang="en-US"/>
          </a:p>
        </p:txBody>
      </p:sp>
    </p:spTree>
    <p:extLst>
      <p:ext uri="{BB962C8B-B14F-4D97-AF65-F5344CB8AC3E}">
        <p14:creationId xmlns:p14="http://schemas.microsoft.com/office/powerpoint/2010/main" val="32423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ght bulb on yellow background with sketched light beams and cord">
            <a:extLst>
              <a:ext uri="{FF2B5EF4-FFF2-40B4-BE49-F238E27FC236}">
                <a16:creationId xmlns:a16="http://schemas.microsoft.com/office/drawing/2014/main" id="{3CF5F96E-EBD9-520F-550D-3929C97E59F3}"/>
              </a:ext>
            </a:extLst>
          </p:cNvPr>
          <p:cNvPicPr>
            <a:picLocks noChangeAspect="1"/>
          </p:cNvPicPr>
          <p:nvPr/>
        </p:nvPicPr>
        <p:blipFill rotWithShape="1">
          <a:blip r:embed="rId2"/>
          <a:srcRect l="53190" r="8932"/>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E11EC75D-2ADA-40A7-B983-D463DDE844D3}"/>
              </a:ext>
            </a:extLst>
          </p:cNvPr>
          <p:cNvSpPr>
            <a:spLocks noGrp="1"/>
          </p:cNvSpPr>
          <p:nvPr>
            <p:ph type="title"/>
          </p:nvPr>
        </p:nvSpPr>
        <p:spPr>
          <a:xfrm>
            <a:off x="1137034" y="609600"/>
            <a:ext cx="6831188" cy="1322887"/>
          </a:xfrm>
        </p:spPr>
        <p:txBody>
          <a:bodyPr>
            <a:normAutofit/>
          </a:bodyPr>
          <a:lstStyle/>
          <a:p>
            <a:r>
              <a:rPr lang="en-US"/>
              <a:t>Exercise</a:t>
            </a:r>
          </a:p>
        </p:txBody>
      </p:sp>
      <p:sp>
        <p:nvSpPr>
          <p:cNvPr id="3" name="Content Placeholder 2">
            <a:extLst>
              <a:ext uri="{FF2B5EF4-FFF2-40B4-BE49-F238E27FC236}">
                <a16:creationId xmlns:a16="http://schemas.microsoft.com/office/drawing/2014/main" id="{9079AA9D-C786-4FE5-B787-7DCFEF63EC28}"/>
              </a:ext>
            </a:extLst>
          </p:cNvPr>
          <p:cNvSpPr>
            <a:spLocks noGrp="1"/>
          </p:cNvSpPr>
          <p:nvPr>
            <p:ph idx="1"/>
          </p:nvPr>
        </p:nvSpPr>
        <p:spPr>
          <a:xfrm>
            <a:off x="1137034" y="1950913"/>
            <a:ext cx="6516216" cy="3908585"/>
          </a:xfrm>
        </p:spPr>
        <p:txBody>
          <a:bodyPr>
            <a:normAutofit/>
          </a:bodyPr>
          <a:lstStyle/>
          <a:p>
            <a:r>
              <a:rPr lang="en-US" sz="2000"/>
              <a:t>Discuss ongoing client projects and how each person could apply the learned techniques to the clients.</a:t>
            </a:r>
          </a:p>
          <a:p>
            <a:r>
              <a:rPr lang="en-US" sz="2000"/>
              <a:t>Take down action items to implement.</a:t>
            </a:r>
          </a:p>
        </p:txBody>
      </p:sp>
      <p:sp>
        <p:nvSpPr>
          <p:cNvPr id="4" name="Date Placeholder 3">
            <a:extLst>
              <a:ext uri="{FF2B5EF4-FFF2-40B4-BE49-F238E27FC236}">
                <a16:creationId xmlns:a16="http://schemas.microsoft.com/office/drawing/2014/main" id="{BBA19BEE-0728-49FE-B4D9-7CB1B46FCAB9}"/>
              </a:ext>
            </a:extLst>
          </p:cNvPr>
          <p:cNvSpPr>
            <a:spLocks noGrp="1"/>
          </p:cNvSpPr>
          <p:nvPr>
            <p:ph type="dt" sz="half" idx="10"/>
          </p:nvPr>
        </p:nvSpPr>
        <p:spPr>
          <a:xfrm>
            <a:off x="838200" y="6356350"/>
            <a:ext cx="2743200" cy="365125"/>
          </a:xfrm>
        </p:spPr>
        <p:txBody>
          <a:bodyPr>
            <a:normAutofit/>
          </a:bodyPr>
          <a:lstStyle/>
          <a:p>
            <a:pPr>
              <a:spcAft>
                <a:spcPts val="600"/>
              </a:spcAft>
            </a:pPr>
            <a:r>
              <a:rPr lang="en-US" sz="1000">
                <a:solidFill>
                  <a:schemeClr val="tx1">
                    <a:lumMod val="50000"/>
                    <a:lumOff val="50000"/>
                  </a:schemeClr>
                </a:solidFill>
              </a:rPr>
              <a:t>COPYRIGHT 2022 - OST GLOBAL SOLUTIONS, INC.</a:t>
            </a:r>
          </a:p>
        </p:txBody>
      </p:sp>
      <p:sp>
        <p:nvSpPr>
          <p:cNvPr id="5" name="Footer Placeholder 4">
            <a:extLst>
              <a:ext uri="{FF2B5EF4-FFF2-40B4-BE49-F238E27FC236}">
                <a16:creationId xmlns:a16="http://schemas.microsoft.com/office/drawing/2014/main" id="{101151FC-7075-4C90-8B3B-C261641F1CD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a:solidFill>
                  <a:schemeClr val="tx1">
                    <a:lumMod val="50000"/>
                    <a:lumOff val="50000"/>
                  </a:schemeClr>
                </a:solidFill>
              </a:rPr>
              <a:t>IMPROVING OUR COUNTRY THROUGH BETTER PROPOSALS</a:t>
            </a:r>
          </a:p>
        </p:txBody>
      </p:sp>
      <p:sp>
        <p:nvSpPr>
          <p:cNvPr id="6" name="Slide Number Placeholder 5">
            <a:extLst>
              <a:ext uri="{FF2B5EF4-FFF2-40B4-BE49-F238E27FC236}">
                <a16:creationId xmlns:a16="http://schemas.microsoft.com/office/drawing/2014/main" id="{6E1EDA62-C88A-4634-8CFC-C3D39CE80106}"/>
              </a:ext>
            </a:extLst>
          </p:cNvPr>
          <p:cNvSpPr>
            <a:spLocks noGrp="1"/>
          </p:cNvSpPr>
          <p:nvPr>
            <p:ph type="sldNum" sz="quarter" idx="12"/>
          </p:nvPr>
        </p:nvSpPr>
        <p:spPr>
          <a:xfrm>
            <a:off x="8610600" y="6356350"/>
            <a:ext cx="2743200" cy="365125"/>
          </a:xfrm>
        </p:spPr>
        <p:txBody>
          <a:bodyPr>
            <a:normAutofit/>
          </a:bodyPr>
          <a:lstStyle/>
          <a:p>
            <a:pPr>
              <a:spcAft>
                <a:spcPts val="600"/>
              </a:spcAft>
            </a:pPr>
            <a:fld id="{8FF21903-D1FE-416F-931C-FA9290A33B1A}" type="slidenum">
              <a:rPr lang="en-US" sz="1000">
                <a:solidFill>
                  <a:srgbClr val="FFFFFF"/>
                </a:solidFill>
              </a:rPr>
              <a:pPr>
                <a:spcAft>
                  <a:spcPts val="600"/>
                </a:spcAft>
              </a:pPr>
              <a:t>64</a:t>
            </a:fld>
            <a:endParaRPr lang="en-US" sz="1000">
              <a:solidFill>
                <a:srgbClr val="FFFFFF"/>
              </a:solidFill>
            </a:endParaRPr>
          </a:p>
        </p:txBody>
      </p:sp>
      <p:sp>
        <p:nvSpPr>
          <p:cNvPr id="7" name="TextBox 6">
            <a:extLst>
              <a:ext uri="{FF2B5EF4-FFF2-40B4-BE49-F238E27FC236}">
                <a16:creationId xmlns:a16="http://schemas.microsoft.com/office/drawing/2014/main" id="{F2246755-3845-CDDF-9B89-E8ABD9B0809D}"/>
              </a:ext>
            </a:extLst>
          </p:cNvPr>
          <p:cNvSpPr txBox="1"/>
          <p:nvPr/>
        </p:nvSpPr>
        <p:spPr>
          <a:xfrm>
            <a:off x="5169476" y="432955"/>
            <a:ext cx="2104159" cy="923330"/>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Part 5 ended here after we did this exercise</a:t>
            </a:r>
            <a:endParaRPr lang="en-US" dirty="0"/>
          </a:p>
        </p:txBody>
      </p:sp>
    </p:spTree>
    <p:extLst>
      <p:ext uri="{BB962C8B-B14F-4D97-AF65-F5344CB8AC3E}">
        <p14:creationId xmlns:p14="http://schemas.microsoft.com/office/powerpoint/2010/main" val="964358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AFCC-2151-4204-9969-CE3F8D460902}"/>
              </a:ext>
            </a:extLst>
          </p:cNvPr>
          <p:cNvSpPr>
            <a:spLocks noGrp="1"/>
          </p:cNvSpPr>
          <p:nvPr>
            <p:ph type="title"/>
          </p:nvPr>
        </p:nvSpPr>
        <p:spPr/>
        <p:txBody>
          <a:bodyPr/>
          <a:lstStyle/>
          <a:p>
            <a:r>
              <a:rPr lang="en-US"/>
              <a:t>Managing Expectations</a:t>
            </a:r>
          </a:p>
        </p:txBody>
      </p:sp>
      <p:sp>
        <p:nvSpPr>
          <p:cNvPr id="3" name="Content Placeholder 2">
            <a:extLst>
              <a:ext uri="{FF2B5EF4-FFF2-40B4-BE49-F238E27FC236}">
                <a16:creationId xmlns:a16="http://schemas.microsoft.com/office/drawing/2014/main" id="{03EA6CA1-3E6A-4257-B25A-AB3675B48CB3}"/>
              </a:ext>
            </a:extLst>
          </p:cNvPr>
          <p:cNvSpPr>
            <a:spLocks noGrp="1"/>
          </p:cNvSpPr>
          <p:nvPr>
            <p:ph idx="1"/>
          </p:nvPr>
        </p:nvSpPr>
        <p:spPr/>
        <p:txBody>
          <a:bodyPr/>
          <a:lstStyle/>
          <a:p>
            <a:r>
              <a:rPr lang="en-US" dirty="0"/>
              <a:t>Over-delivering</a:t>
            </a:r>
          </a:p>
          <a:p>
            <a:r>
              <a:rPr lang="en-US" dirty="0"/>
              <a:t>Building confidence but not over-promising</a:t>
            </a:r>
          </a:p>
          <a:p>
            <a:r>
              <a:rPr lang="en-US" dirty="0"/>
              <a:t>Keeping the client happy</a:t>
            </a:r>
          </a:p>
        </p:txBody>
      </p:sp>
      <p:sp>
        <p:nvSpPr>
          <p:cNvPr id="4" name="Date Placeholder 3">
            <a:extLst>
              <a:ext uri="{FF2B5EF4-FFF2-40B4-BE49-F238E27FC236}">
                <a16:creationId xmlns:a16="http://schemas.microsoft.com/office/drawing/2014/main" id="{58253CF9-2955-4CD4-AC20-B3F08CF76F9D}"/>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552F7F07-21E4-421F-9F5B-969E64E79134}"/>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67E3AD3A-926A-4B69-8A2C-4E72BC2A60F0}"/>
              </a:ext>
            </a:extLst>
          </p:cNvPr>
          <p:cNvSpPr>
            <a:spLocks noGrp="1"/>
          </p:cNvSpPr>
          <p:nvPr>
            <p:ph type="sldNum" sz="quarter" idx="12"/>
          </p:nvPr>
        </p:nvSpPr>
        <p:spPr/>
        <p:txBody>
          <a:bodyPr/>
          <a:lstStyle/>
          <a:p>
            <a:fld id="{8FF21903-D1FE-416F-931C-FA9290A33B1A}" type="slidenum">
              <a:rPr lang="en-US" smtClean="0"/>
              <a:t>65</a:t>
            </a:fld>
            <a:endParaRPr lang="en-US"/>
          </a:p>
        </p:txBody>
      </p:sp>
    </p:spTree>
    <p:extLst>
      <p:ext uri="{BB962C8B-B14F-4D97-AF65-F5344CB8AC3E}">
        <p14:creationId xmlns:p14="http://schemas.microsoft.com/office/powerpoint/2010/main" val="28778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77F6-850F-4D9A-A5EB-277BBB9826AB}"/>
              </a:ext>
            </a:extLst>
          </p:cNvPr>
          <p:cNvSpPr>
            <a:spLocks noGrp="1"/>
          </p:cNvSpPr>
          <p:nvPr>
            <p:ph type="title"/>
          </p:nvPr>
        </p:nvSpPr>
        <p:spPr/>
        <p:txBody>
          <a:bodyPr/>
          <a:lstStyle/>
          <a:p>
            <a:r>
              <a:rPr lang="en-US"/>
              <a:t>Consultant Qualities</a:t>
            </a:r>
          </a:p>
        </p:txBody>
      </p:sp>
      <p:sp>
        <p:nvSpPr>
          <p:cNvPr id="3" name="Content Placeholder 2">
            <a:extLst>
              <a:ext uri="{FF2B5EF4-FFF2-40B4-BE49-F238E27FC236}">
                <a16:creationId xmlns:a16="http://schemas.microsoft.com/office/drawing/2014/main" id="{47960E0D-C37A-41D8-9477-2C6C9BD586DC}"/>
              </a:ext>
            </a:extLst>
          </p:cNvPr>
          <p:cNvSpPr>
            <a:spLocks noGrp="1"/>
          </p:cNvSpPr>
          <p:nvPr>
            <p:ph idx="1"/>
          </p:nvPr>
        </p:nvSpPr>
        <p:spPr/>
        <p:txBody>
          <a:bodyPr/>
          <a:lstStyle/>
          <a:p>
            <a:r>
              <a:rPr lang="en-US"/>
              <a:t>Reality – Expectations = Happiness</a:t>
            </a:r>
          </a:p>
          <a:p>
            <a:r>
              <a:rPr lang="en-US"/>
              <a:t>Reliable in Word and Deed</a:t>
            </a:r>
          </a:p>
          <a:p>
            <a:r>
              <a:rPr lang="en-US"/>
              <a:t>Bring a “whatever it takes” mindset to engagements, and be laser-focused on delivering on expectations</a:t>
            </a:r>
          </a:p>
          <a:p>
            <a:r>
              <a:rPr lang="en-US"/>
              <a:t>Being dependable is key: communicate early and often, should a project be met with unforeseen obstacles; </a:t>
            </a:r>
          </a:p>
          <a:p>
            <a:r>
              <a:rPr lang="en-US"/>
              <a:t>A good consultant adapts to changing expectations and shifting priorities</a:t>
            </a:r>
          </a:p>
          <a:p>
            <a:endParaRPr lang="en-US"/>
          </a:p>
        </p:txBody>
      </p:sp>
      <p:sp>
        <p:nvSpPr>
          <p:cNvPr id="4" name="Date Placeholder 3">
            <a:extLst>
              <a:ext uri="{FF2B5EF4-FFF2-40B4-BE49-F238E27FC236}">
                <a16:creationId xmlns:a16="http://schemas.microsoft.com/office/drawing/2014/main" id="{3B9280C2-D6B7-44DD-8F4E-F49514A0A9AD}"/>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B70E7395-F115-4299-8570-4A116ABA86FF}"/>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E07CB736-E354-46A8-8A20-A1C9AA828800}"/>
              </a:ext>
            </a:extLst>
          </p:cNvPr>
          <p:cNvSpPr>
            <a:spLocks noGrp="1"/>
          </p:cNvSpPr>
          <p:nvPr>
            <p:ph type="sldNum" sz="quarter" idx="12"/>
          </p:nvPr>
        </p:nvSpPr>
        <p:spPr/>
        <p:txBody>
          <a:bodyPr/>
          <a:lstStyle/>
          <a:p>
            <a:fld id="{8FF21903-D1FE-416F-931C-FA9290A33B1A}" type="slidenum">
              <a:rPr lang="en-US" smtClean="0"/>
              <a:t>66</a:t>
            </a:fld>
            <a:endParaRPr lang="en-US"/>
          </a:p>
        </p:txBody>
      </p:sp>
    </p:spTree>
    <p:extLst>
      <p:ext uri="{BB962C8B-B14F-4D97-AF65-F5344CB8AC3E}">
        <p14:creationId xmlns:p14="http://schemas.microsoft.com/office/powerpoint/2010/main" val="2945852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uple of people climbing a mountain&#10;&#10;Description automatically generated with low confidence">
            <a:extLst>
              <a:ext uri="{FF2B5EF4-FFF2-40B4-BE49-F238E27FC236}">
                <a16:creationId xmlns:a16="http://schemas.microsoft.com/office/drawing/2014/main" id="{720E170F-4FE9-4313-BCC9-B81740AEA2D5}"/>
              </a:ext>
            </a:extLst>
          </p:cNvPr>
          <p:cNvPicPr>
            <a:picLocks noChangeAspect="1"/>
          </p:cNvPicPr>
          <p:nvPr/>
        </p:nvPicPr>
        <p:blipFill rotWithShape="1">
          <a:blip r:embed="rId2"/>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09A74-9750-4399-90A5-498C7E6FC9B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8000" b="0" i="0">
                <a:solidFill>
                  <a:srgbClr val="FFFFFF"/>
                </a:solidFill>
                <a:effectLst/>
              </a:rPr>
              <a:t>Managing Difficult </a:t>
            </a:r>
            <a:r>
              <a:rPr lang="en-US" sz="8000">
                <a:solidFill>
                  <a:srgbClr val="FFFFFF"/>
                </a:solidFill>
              </a:rPr>
              <a:t>C</a:t>
            </a:r>
            <a:r>
              <a:rPr lang="en-US" sz="8000" b="0" i="0">
                <a:solidFill>
                  <a:srgbClr val="FFFFFF"/>
                </a:solidFill>
                <a:effectLst/>
              </a:rPr>
              <a:t>lient </a:t>
            </a:r>
            <a:r>
              <a:rPr lang="en-US" sz="8000">
                <a:solidFill>
                  <a:srgbClr val="FFFFFF"/>
                </a:solidFill>
              </a:rPr>
              <a:t>B</a:t>
            </a:r>
            <a:r>
              <a:rPr lang="en-US" sz="8000" b="0" i="0">
                <a:solidFill>
                  <a:srgbClr val="FFFFFF"/>
                </a:solidFill>
                <a:effectLst/>
              </a:rPr>
              <a:t>ehaviors</a:t>
            </a:r>
            <a:endParaRPr lang="en-US" sz="8000">
              <a:solidFill>
                <a:srgbClr val="FFFFFF"/>
              </a:solidFill>
            </a:endParaRPr>
          </a:p>
        </p:txBody>
      </p:sp>
      <p:sp>
        <p:nvSpPr>
          <p:cNvPr id="3" name="Date Placeholder 2">
            <a:extLst>
              <a:ext uri="{FF2B5EF4-FFF2-40B4-BE49-F238E27FC236}">
                <a16:creationId xmlns:a16="http://schemas.microsoft.com/office/drawing/2014/main" id="{D73C6FF1-2825-4711-930E-7EE5768971BC}"/>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24F96E8F-110E-4E96-B6E3-3B8B893DAD39}"/>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1A024472-E429-4CE9-87C6-E47AA1C166FF}"/>
              </a:ext>
            </a:extLst>
          </p:cNvPr>
          <p:cNvSpPr>
            <a:spLocks noGrp="1"/>
          </p:cNvSpPr>
          <p:nvPr>
            <p:ph type="sldNum" sz="quarter" idx="12"/>
          </p:nvPr>
        </p:nvSpPr>
        <p:spPr/>
        <p:txBody>
          <a:bodyPr/>
          <a:lstStyle/>
          <a:p>
            <a:fld id="{8FF21903-D1FE-416F-931C-FA9290A33B1A}" type="slidenum">
              <a:rPr lang="en-US" smtClean="0"/>
              <a:t>67</a:t>
            </a:fld>
            <a:endParaRPr lang="en-US"/>
          </a:p>
        </p:txBody>
      </p:sp>
    </p:spTree>
    <p:extLst>
      <p:ext uri="{BB962C8B-B14F-4D97-AF65-F5344CB8AC3E}">
        <p14:creationId xmlns:p14="http://schemas.microsoft.com/office/powerpoint/2010/main" val="330808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C3A2-ED11-4097-A8CB-D5B9C509DB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50B462-149F-40A8-90A5-80BA1CE57DB0}"/>
              </a:ext>
            </a:extLst>
          </p:cNvPr>
          <p:cNvSpPr>
            <a:spLocks noGrp="1"/>
          </p:cNvSpPr>
          <p:nvPr>
            <p:ph idx="1"/>
          </p:nvPr>
        </p:nvSpPr>
        <p:spPr>
          <a:xfrm>
            <a:off x="838200" y="1825625"/>
            <a:ext cx="10515600" cy="4509862"/>
          </a:xfrm>
        </p:spPr>
        <p:txBody>
          <a:bodyPr>
            <a:normAutofit fontScale="92500" lnSpcReduction="20000"/>
          </a:bodyPr>
          <a:lstStyle/>
          <a:p>
            <a:r>
              <a:rPr lang="en-US" sz="1800" b="0" i="0">
                <a:solidFill>
                  <a:srgbClr val="000000"/>
                </a:solidFill>
                <a:effectLst/>
                <a:latin typeface="WordVisiCarriageReturn_MSFontService"/>
              </a:rPr>
              <a:t> </a:t>
            </a:r>
            <a:r>
              <a:rPr lang="en-US" sz="2600">
                <a:solidFill>
                  <a:srgbClr val="000000"/>
                </a:solidFill>
                <a:latin typeface="Calibri" panose="020F0502020204030204" pitchFamily="34" charset="0"/>
              </a:rPr>
              <a:t>when to CYA and document everything in email to client</a:t>
            </a:r>
            <a:endParaRPr lang="en-US" sz="2600" b="0" i="0">
              <a:solidFill>
                <a:srgbClr val="000000"/>
              </a:solidFill>
              <a:effectLst/>
              <a:latin typeface="Calibri" panose="020F0502020204030204" pitchFamily="34" charset="0"/>
            </a:endParaRPr>
          </a:p>
          <a:p>
            <a:endParaRPr lang="en-US" sz="1800">
              <a:solidFill>
                <a:srgbClr val="000000"/>
              </a:solidFill>
              <a:latin typeface="Calibri" panose="020F0502020204030204" pitchFamily="34" charset="0"/>
            </a:endParaRPr>
          </a:p>
          <a:p>
            <a:r>
              <a:rPr lang="en-US" sz="1800" b="0" i="0">
                <a:solidFill>
                  <a:srgbClr val="000000"/>
                </a:solidFill>
                <a:effectLst/>
                <a:latin typeface="Calibri" panose="020F0502020204030204" pitchFamily="34" charset="0"/>
              </a:rPr>
              <a:t> </a:t>
            </a:r>
            <a:r>
              <a:rPr lang="en-US" sz="1800" b="1" i="0">
                <a:solidFill>
                  <a:srgbClr val="000000"/>
                </a:solidFill>
                <a:effectLst/>
                <a:latin typeface="Calibri" panose="020F0502020204030204" pitchFamily="34" charset="0"/>
              </a:rPr>
              <a:t>Respect for Diversity -</a:t>
            </a:r>
            <a:r>
              <a:rPr lang="en-US" sz="1800" b="0" i="0">
                <a:solidFill>
                  <a:srgbClr val="000000"/>
                </a:solidFill>
                <a:effectLst/>
                <a:latin typeface="Calibri" panose="020F0502020204030204" pitchFamily="34" charset="0"/>
              </a:rPr>
              <a:t> This is a profession of egos and opinions.  Be accepting of certain people's need to assert themselves, be flexible, and have an open mind for an opinion or a way of doing things that may be different from yours. There is always another way to achieve a goal.</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Calibri" panose="020F0502020204030204" pitchFamily="34" charset="0"/>
              </a:rPr>
              <a:t>·     </a:t>
            </a:r>
            <a:r>
              <a:rPr lang="en-US" sz="1800" b="1" i="0">
                <a:solidFill>
                  <a:srgbClr val="000000"/>
                </a:solidFill>
                <a:effectLst/>
                <a:latin typeface="Calibri" panose="020F0502020204030204" pitchFamily="34" charset="0"/>
              </a:rPr>
              <a:t>Customer Service –</a:t>
            </a:r>
            <a:r>
              <a:rPr lang="en-US" sz="1800" b="0" i="0">
                <a:solidFill>
                  <a:srgbClr val="000000"/>
                </a:solidFill>
                <a:effectLst/>
                <a:latin typeface="Calibri" panose="020F0502020204030204" pitchFamily="34" charset="0"/>
              </a:rPr>
              <a:t> Communicate with the client and focus on the principles of customer service.  Respectfully offer them advice (do not hold back); and in critical situations even document it in an email to us - but find a way to help them if they insist on doing it their way. It is always their proposal, and it is always their commitment. Also - remember: our jobs would be perfect if not for the clients. In the end - the client is always right, as they are the ones paying our bills. </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Calibri" panose="020F0502020204030204" pitchFamily="34" charset="0"/>
              </a:rPr>
              <a:t>·     </a:t>
            </a:r>
            <a:r>
              <a:rPr lang="en-US" sz="1800" b="1" i="0">
                <a:solidFill>
                  <a:srgbClr val="000000"/>
                </a:solidFill>
                <a:effectLst/>
                <a:latin typeface="Calibri" panose="020F0502020204030204" pitchFamily="34" charset="0"/>
              </a:rPr>
              <a:t>Tact and Diplomacy</a:t>
            </a:r>
            <a:r>
              <a:rPr lang="en-US" sz="1800" b="0" i="0">
                <a:solidFill>
                  <a:srgbClr val="000000"/>
                </a:solidFill>
                <a:effectLst/>
                <a:latin typeface="Calibri" panose="020F0502020204030204" pitchFamily="34" charset="0"/>
              </a:rPr>
              <a:t> – If you have a disagreement, make it constructive and respectful, especially if it occurs in front of client.  If it’s a big problem, bring it back to OST to mediate.  Do whatever you can to keep your cool, especially in front of the client. </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Calibri" panose="020F0502020204030204" pitchFamily="34" charset="0"/>
              </a:rPr>
              <a:t>·     </a:t>
            </a:r>
            <a:r>
              <a:rPr lang="en-US" sz="1800" b="1" i="0">
                <a:solidFill>
                  <a:srgbClr val="000000"/>
                </a:solidFill>
                <a:effectLst/>
                <a:latin typeface="Calibri" panose="020F0502020204030204" pitchFamily="34" charset="0"/>
              </a:rPr>
              <a:t>Personal integrity </a:t>
            </a:r>
            <a:r>
              <a:rPr lang="en-US" sz="1800" b="0" i="0">
                <a:solidFill>
                  <a:srgbClr val="000000"/>
                </a:solidFill>
                <a:effectLst/>
                <a:latin typeface="Calibri" panose="020F0502020204030204" pitchFamily="34" charset="0"/>
              </a:rPr>
              <a:t>- Admit fault when it is warranted.  It is human to make a mistake.  It takes an extraordinary person to own up to it then do whatever it takes to make it right. </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WordVisiCarriageReturn_MSFontService"/>
              </a:rPr>
              <a:t> </a:t>
            </a:r>
            <a:endParaRPr lang="en-US"/>
          </a:p>
        </p:txBody>
      </p:sp>
      <p:sp>
        <p:nvSpPr>
          <p:cNvPr id="4" name="Date Placeholder 3">
            <a:extLst>
              <a:ext uri="{FF2B5EF4-FFF2-40B4-BE49-F238E27FC236}">
                <a16:creationId xmlns:a16="http://schemas.microsoft.com/office/drawing/2014/main" id="{471C26D3-E692-4EEE-939F-3D7F339C0510}"/>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2756FE68-35D2-4B7A-965B-9A1BD0E4D119}"/>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AC62288A-D42A-442F-A70E-2C433CE873EA}"/>
              </a:ext>
            </a:extLst>
          </p:cNvPr>
          <p:cNvSpPr>
            <a:spLocks noGrp="1"/>
          </p:cNvSpPr>
          <p:nvPr>
            <p:ph type="sldNum" sz="quarter" idx="12"/>
          </p:nvPr>
        </p:nvSpPr>
        <p:spPr/>
        <p:txBody>
          <a:bodyPr/>
          <a:lstStyle/>
          <a:p>
            <a:fld id="{8FF21903-D1FE-416F-931C-FA9290A33B1A}" type="slidenum">
              <a:rPr lang="en-US" smtClean="0"/>
              <a:t>68</a:t>
            </a:fld>
            <a:endParaRPr lang="en-US"/>
          </a:p>
        </p:txBody>
      </p:sp>
    </p:spTree>
    <p:extLst>
      <p:ext uri="{BB962C8B-B14F-4D97-AF65-F5344CB8AC3E}">
        <p14:creationId xmlns:p14="http://schemas.microsoft.com/office/powerpoint/2010/main" val="2094163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Old wrinkled hands with some coins">
            <a:extLst>
              <a:ext uri="{FF2B5EF4-FFF2-40B4-BE49-F238E27FC236}">
                <a16:creationId xmlns:a16="http://schemas.microsoft.com/office/drawing/2014/main" id="{0B7E4A61-ABF9-474E-A6E6-2628A2A78CEE}"/>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CAE6D3F5-6097-474C-9569-822984189641}"/>
              </a:ext>
            </a:extLst>
          </p:cNvPr>
          <p:cNvSpPr>
            <a:spLocks noGrp="1"/>
          </p:cNvSpPr>
          <p:nvPr>
            <p:ph type="title"/>
          </p:nvPr>
        </p:nvSpPr>
        <p:spPr>
          <a:xfrm>
            <a:off x="1524000" y="1122362"/>
            <a:ext cx="9144000" cy="2900518"/>
          </a:xfrm>
        </p:spPr>
        <p:txBody>
          <a:bodyPr vert="horz" lIns="91440" tIns="45720" rIns="91440" bIns="45720" rtlCol="0" anchor="b">
            <a:normAutofit/>
          </a:bodyPr>
          <a:lstStyle/>
          <a:p>
            <a:r>
              <a:rPr lang="en-US" sz="8000">
                <a:solidFill>
                  <a:srgbClr val="FFFFFF"/>
                </a:solidFill>
              </a:rPr>
              <a:t>Avoiding Costly Mistakes</a:t>
            </a:r>
          </a:p>
        </p:txBody>
      </p:sp>
      <p:sp>
        <p:nvSpPr>
          <p:cNvPr id="3" name="Date Placeholder 2">
            <a:extLst>
              <a:ext uri="{FF2B5EF4-FFF2-40B4-BE49-F238E27FC236}">
                <a16:creationId xmlns:a16="http://schemas.microsoft.com/office/drawing/2014/main" id="{B8B03C98-980F-4D87-9DBA-ABE67ECC8A65}"/>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F76C1DEF-4956-4DD4-A536-2348A61CBABE}"/>
              </a:ext>
            </a:extLst>
          </p:cNvPr>
          <p:cNvSpPr>
            <a:spLocks noGrp="1"/>
          </p:cNvSpPr>
          <p:nvPr>
            <p:ph type="ftr" sz="quarter" idx="11"/>
          </p:nvPr>
        </p:nvSpPr>
        <p:spPr/>
        <p:txBody>
          <a:bodyPr/>
          <a:lstStyle/>
          <a:p>
            <a:r>
              <a:rPr lang="en-US"/>
              <a:t>IMPROVING OUR COUNTRY THROUGH BETTER PROPOSALS</a:t>
            </a:r>
          </a:p>
        </p:txBody>
      </p:sp>
      <p:sp>
        <p:nvSpPr>
          <p:cNvPr id="5" name="Slide Number Placeholder 4">
            <a:extLst>
              <a:ext uri="{FF2B5EF4-FFF2-40B4-BE49-F238E27FC236}">
                <a16:creationId xmlns:a16="http://schemas.microsoft.com/office/drawing/2014/main" id="{8D34EF44-B811-463C-A9FF-F2D495A609AF}"/>
              </a:ext>
            </a:extLst>
          </p:cNvPr>
          <p:cNvSpPr>
            <a:spLocks noGrp="1"/>
          </p:cNvSpPr>
          <p:nvPr>
            <p:ph type="sldNum" sz="quarter" idx="12"/>
          </p:nvPr>
        </p:nvSpPr>
        <p:spPr/>
        <p:txBody>
          <a:bodyPr/>
          <a:lstStyle/>
          <a:p>
            <a:fld id="{8FF21903-D1FE-416F-931C-FA9290A33B1A}" type="slidenum">
              <a:rPr lang="en-US" smtClean="0"/>
              <a:t>69</a:t>
            </a:fld>
            <a:endParaRPr lang="en-US"/>
          </a:p>
        </p:txBody>
      </p:sp>
    </p:spTree>
    <p:extLst>
      <p:ext uri="{BB962C8B-B14F-4D97-AF65-F5344CB8AC3E}">
        <p14:creationId xmlns:p14="http://schemas.microsoft.com/office/powerpoint/2010/main" val="418969694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C8D8B-79B1-4786-9C60-5B4938960A76}"/>
              </a:ext>
            </a:extLst>
          </p:cNvPr>
          <p:cNvSpPr>
            <a:spLocks noGrp="1"/>
          </p:cNvSpPr>
          <p:nvPr>
            <p:ph type="title"/>
          </p:nvPr>
        </p:nvSpPr>
        <p:spPr>
          <a:xfrm>
            <a:off x="838200" y="556995"/>
            <a:ext cx="10515600" cy="1133693"/>
          </a:xfrm>
        </p:spPr>
        <p:txBody>
          <a:bodyPr>
            <a:normAutofit/>
          </a:bodyPr>
          <a:lstStyle/>
          <a:p>
            <a:r>
              <a:rPr lang="en-US" sz="5200"/>
              <a:t>Exercise</a:t>
            </a:r>
          </a:p>
        </p:txBody>
      </p:sp>
      <p:graphicFrame>
        <p:nvGraphicFramePr>
          <p:cNvPr id="5" name="Content Placeholder 2">
            <a:extLst>
              <a:ext uri="{FF2B5EF4-FFF2-40B4-BE49-F238E27FC236}">
                <a16:creationId xmlns:a16="http://schemas.microsoft.com/office/drawing/2014/main" id="{2F26DC58-7285-431E-836E-5A8DF7DF4524}"/>
              </a:ext>
            </a:extLst>
          </p:cNvPr>
          <p:cNvGraphicFramePr>
            <a:graphicFrameLocks noGrp="1"/>
          </p:cNvGraphicFramePr>
          <p:nvPr>
            <p:ph idx="1"/>
            <p:extLst>
              <p:ext uri="{D42A27DB-BD31-4B8C-83A1-F6EECF244321}">
                <p14:modId xmlns:p14="http://schemas.microsoft.com/office/powerpoint/2010/main" val="38288873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4315A2A3-BDEA-4EB6-BD61-106A3B8A7D6C}"/>
              </a:ext>
            </a:extLst>
          </p:cNvPr>
          <p:cNvSpPr>
            <a:spLocks noGrp="1"/>
          </p:cNvSpPr>
          <p:nvPr>
            <p:ph type="dt" sz="half" idx="10"/>
          </p:nvPr>
        </p:nvSpPr>
        <p:spPr/>
        <p:txBody>
          <a:bodyPr/>
          <a:lstStyle/>
          <a:p>
            <a:r>
              <a:rPr lang="en-US"/>
              <a:t>COPYRIGHT 2022 - OST GLOBAL SOLUTIONS, INC.</a:t>
            </a:r>
          </a:p>
        </p:txBody>
      </p:sp>
      <p:sp>
        <p:nvSpPr>
          <p:cNvPr id="4" name="Footer Placeholder 3">
            <a:extLst>
              <a:ext uri="{FF2B5EF4-FFF2-40B4-BE49-F238E27FC236}">
                <a16:creationId xmlns:a16="http://schemas.microsoft.com/office/drawing/2014/main" id="{05E2F8BC-380B-4EB6-8868-F6E04C85D821}"/>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F126D6CB-75F3-4601-B21E-FDE505CA7FB7}"/>
              </a:ext>
            </a:extLst>
          </p:cNvPr>
          <p:cNvSpPr>
            <a:spLocks noGrp="1"/>
          </p:cNvSpPr>
          <p:nvPr>
            <p:ph type="sldNum" sz="quarter" idx="12"/>
          </p:nvPr>
        </p:nvSpPr>
        <p:spPr/>
        <p:txBody>
          <a:bodyPr/>
          <a:lstStyle/>
          <a:p>
            <a:fld id="{8FF21903-D1FE-416F-931C-FA9290A33B1A}" type="slidenum">
              <a:rPr lang="en-US" smtClean="0"/>
              <a:t>7</a:t>
            </a:fld>
            <a:endParaRPr lang="en-US"/>
          </a:p>
        </p:txBody>
      </p:sp>
    </p:spTree>
    <p:extLst>
      <p:ext uri="{BB962C8B-B14F-4D97-AF65-F5344CB8AC3E}">
        <p14:creationId xmlns:p14="http://schemas.microsoft.com/office/powerpoint/2010/main" val="3404279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A102C-895D-447B-A1AD-7B8C0C5BB965}"/>
              </a:ext>
            </a:extLst>
          </p:cNvPr>
          <p:cNvSpPr>
            <a:spLocks noGrp="1"/>
          </p:cNvSpPr>
          <p:nvPr>
            <p:ph type="title"/>
          </p:nvPr>
        </p:nvSpPr>
        <p:spPr/>
        <p:txBody>
          <a:bodyPr/>
          <a:lstStyle/>
          <a:p>
            <a:r>
              <a:rPr lang="en-US"/>
              <a:t>Obsessively Back Up and Share Your Work</a:t>
            </a:r>
          </a:p>
        </p:txBody>
      </p:sp>
      <p:sp>
        <p:nvSpPr>
          <p:cNvPr id="3" name="Content Placeholder 2">
            <a:extLst>
              <a:ext uri="{FF2B5EF4-FFF2-40B4-BE49-F238E27FC236}">
                <a16:creationId xmlns:a16="http://schemas.microsoft.com/office/drawing/2014/main" id="{67D1170E-9826-4D30-BC24-01DEBA3BE635}"/>
              </a:ext>
            </a:extLst>
          </p:cNvPr>
          <p:cNvSpPr>
            <a:spLocks noGrp="1"/>
          </p:cNvSpPr>
          <p:nvPr>
            <p:ph idx="1"/>
          </p:nvPr>
        </p:nvSpPr>
        <p:spPr/>
        <p:txBody>
          <a:bodyPr>
            <a:normAutofit fontScale="55000" lnSpcReduction="20000"/>
          </a:bodyPr>
          <a:lstStyle/>
          <a:p>
            <a:r>
              <a:rPr lang="en-US"/>
              <a:t>Why?</a:t>
            </a:r>
          </a:p>
          <a:p>
            <a:pPr lvl="1"/>
            <a:r>
              <a:rPr lang="en-US"/>
              <a:t>Continuity of Operations</a:t>
            </a:r>
          </a:p>
          <a:p>
            <a:pPr lvl="1"/>
            <a:r>
              <a:rPr lang="en-US"/>
              <a:t>Record of progress</a:t>
            </a:r>
          </a:p>
          <a:p>
            <a:pPr lvl="1"/>
            <a:r>
              <a:rPr lang="en-US"/>
              <a:t>Justification of billing</a:t>
            </a:r>
          </a:p>
          <a:p>
            <a:pPr lvl="1"/>
            <a:r>
              <a:rPr lang="en-US"/>
              <a:t>No work lost</a:t>
            </a:r>
          </a:p>
          <a:p>
            <a:r>
              <a:rPr lang="en-US"/>
              <a:t>How: </a:t>
            </a:r>
          </a:p>
          <a:p>
            <a:pPr lvl="1"/>
            <a:r>
              <a:rPr lang="en-US"/>
              <a:t>Save the document when you have started working in it</a:t>
            </a:r>
          </a:p>
          <a:p>
            <a:pPr lvl="1"/>
            <a:r>
              <a:rPr lang="en-US"/>
              <a:t>Set up autosave</a:t>
            </a:r>
          </a:p>
          <a:p>
            <a:pPr lvl="1"/>
            <a:r>
              <a:rPr lang="en-US"/>
              <a:t>Use SharePoint as the central location with others able to access the file</a:t>
            </a:r>
          </a:p>
          <a:p>
            <a:pPr lvl="1"/>
            <a:r>
              <a:rPr lang="en-US"/>
              <a:t>Save a local version periodically in addition to SharePoint version (beware of working in the wrong version – always refresh the page, and start fresh from SharePoint)</a:t>
            </a:r>
          </a:p>
          <a:p>
            <a:pPr lvl="1"/>
            <a:r>
              <a:rPr lang="en-US"/>
              <a:t>Email the file to yourself (and possibly another colleague) at the end of the day/before a drive</a:t>
            </a:r>
          </a:p>
          <a:p>
            <a:pPr lvl="1"/>
            <a:r>
              <a:rPr lang="en-US"/>
              <a:t>Use the folder workflow in addition to built in version control</a:t>
            </a:r>
          </a:p>
          <a:p>
            <a:pPr lvl="1"/>
            <a:r>
              <a:rPr lang="en-US"/>
              <a:t>Save the versions of the document with time stamps at the final countdown time</a:t>
            </a:r>
          </a:p>
          <a:p>
            <a:pPr lvl="1"/>
            <a:r>
              <a:rPr lang="en-US"/>
              <a:t>Save final proposal versions for liability purposes, to keep with OST on file</a:t>
            </a:r>
          </a:p>
          <a:p>
            <a:r>
              <a:rPr lang="en-US"/>
              <a:t>Account for Murphy’s Law</a:t>
            </a:r>
          </a:p>
          <a:p>
            <a:pPr lvl="1"/>
            <a:r>
              <a:rPr lang="en-US"/>
              <a:t>Understand SharePoint, SharePoint version control, and Word glitches and quirks</a:t>
            </a:r>
          </a:p>
          <a:p>
            <a:pPr lvl="1"/>
            <a:r>
              <a:rPr lang="en-US"/>
              <a:t>Know when customers use PC vs. Apple and what it can do to your documents</a:t>
            </a:r>
          </a:p>
          <a:p>
            <a:pPr lvl="1"/>
            <a:r>
              <a:rPr lang="en-US"/>
              <a:t>Know how to retrieve files when they crashed</a:t>
            </a:r>
          </a:p>
        </p:txBody>
      </p:sp>
      <p:sp>
        <p:nvSpPr>
          <p:cNvPr id="4" name="Date Placeholder 3">
            <a:extLst>
              <a:ext uri="{FF2B5EF4-FFF2-40B4-BE49-F238E27FC236}">
                <a16:creationId xmlns:a16="http://schemas.microsoft.com/office/drawing/2014/main" id="{B3732C03-7B79-4809-AC37-C8FABBF355FB}"/>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40900429-7934-4E12-9741-CEBEA3B1141F}"/>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E03D03C0-EDBF-420C-940E-666FEA84369D}"/>
              </a:ext>
            </a:extLst>
          </p:cNvPr>
          <p:cNvSpPr>
            <a:spLocks noGrp="1"/>
          </p:cNvSpPr>
          <p:nvPr>
            <p:ph type="sldNum" sz="quarter" idx="12"/>
          </p:nvPr>
        </p:nvSpPr>
        <p:spPr/>
        <p:txBody>
          <a:bodyPr/>
          <a:lstStyle/>
          <a:p>
            <a:fld id="{8FF21903-D1FE-416F-931C-FA9290A33B1A}" type="slidenum">
              <a:rPr lang="en-US" smtClean="0"/>
              <a:t>70</a:t>
            </a:fld>
            <a:endParaRPr lang="en-US"/>
          </a:p>
        </p:txBody>
      </p:sp>
    </p:spTree>
    <p:extLst>
      <p:ext uri="{BB962C8B-B14F-4D97-AF65-F5344CB8AC3E}">
        <p14:creationId xmlns:p14="http://schemas.microsoft.com/office/powerpoint/2010/main" val="4003052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77E8-9566-4A58-A50C-4B266BBF8549}"/>
              </a:ext>
            </a:extLst>
          </p:cNvPr>
          <p:cNvSpPr>
            <a:spLocks noGrp="1"/>
          </p:cNvSpPr>
          <p:nvPr>
            <p:ph type="title"/>
          </p:nvPr>
        </p:nvSpPr>
        <p:spPr/>
        <p:txBody>
          <a:bodyPr/>
          <a:lstStyle/>
          <a:p>
            <a:r>
              <a:rPr lang="en-US"/>
              <a:t>Always Get Your Assignments Handled First Before Taking on Extras</a:t>
            </a:r>
          </a:p>
        </p:txBody>
      </p:sp>
      <p:sp>
        <p:nvSpPr>
          <p:cNvPr id="3" name="Content Placeholder 2">
            <a:extLst>
              <a:ext uri="{FF2B5EF4-FFF2-40B4-BE49-F238E27FC236}">
                <a16:creationId xmlns:a16="http://schemas.microsoft.com/office/drawing/2014/main" id="{6B4D3B62-4700-40EA-ABE5-D9B4981B7F4C}"/>
              </a:ext>
            </a:extLst>
          </p:cNvPr>
          <p:cNvSpPr>
            <a:spLocks noGrp="1"/>
          </p:cNvSpPr>
          <p:nvPr>
            <p:ph idx="1"/>
          </p:nvPr>
        </p:nvSpPr>
        <p:spPr/>
        <p:txBody>
          <a:bodyPr>
            <a:normAutofit fontScale="92500" lnSpcReduction="20000"/>
          </a:bodyPr>
          <a:lstStyle/>
          <a:p>
            <a:r>
              <a:rPr lang="en-US"/>
              <a:t>Clients often have more needs than what they have agreed to pay us for and assigned to you</a:t>
            </a:r>
          </a:p>
          <a:p>
            <a:r>
              <a:rPr lang="en-US"/>
              <a:t>Quickly your workload can pile up with requests that are “urgent and important” but are not what you were brought in to do</a:t>
            </a:r>
          </a:p>
          <a:p>
            <a:r>
              <a:rPr lang="en-US"/>
              <a:t>Consultants often get sidetracked</a:t>
            </a:r>
          </a:p>
          <a:p>
            <a:r>
              <a:rPr lang="en-US"/>
              <a:t>You think the client remembers they asked more of you – but they count on you doing YOUR job and doing all other things IN ADDITION – and often believe you should be a miracle worker because they perceive they pay more to a consultant</a:t>
            </a:r>
          </a:p>
          <a:p>
            <a:r>
              <a:rPr lang="en-US"/>
              <a:t>Result usually makes us look bad and not the client – you don’t get your main work done, or overrun the budget, and while you’ve been a hero, the client is unhappy or stiffs the company </a:t>
            </a:r>
          </a:p>
        </p:txBody>
      </p:sp>
      <p:sp>
        <p:nvSpPr>
          <p:cNvPr id="4" name="Date Placeholder 3">
            <a:extLst>
              <a:ext uri="{FF2B5EF4-FFF2-40B4-BE49-F238E27FC236}">
                <a16:creationId xmlns:a16="http://schemas.microsoft.com/office/drawing/2014/main" id="{51F8A364-8E14-423E-9FD7-B90D438F618B}"/>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5C3D1AB3-A257-4B9D-AA00-62845A59DF35}"/>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DA6B14F7-4818-41A2-ADC3-DAF09420D0CE}"/>
              </a:ext>
            </a:extLst>
          </p:cNvPr>
          <p:cNvSpPr>
            <a:spLocks noGrp="1"/>
          </p:cNvSpPr>
          <p:nvPr>
            <p:ph type="sldNum" sz="quarter" idx="12"/>
          </p:nvPr>
        </p:nvSpPr>
        <p:spPr/>
        <p:txBody>
          <a:bodyPr/>
          <a:lstStyle/>
          <a:p>
            <a:fld id="{8FF21903-D1FE-416F-931C-FA9290A33B1A}" type="slidenum">
              <a:rPr lang="en-US" smtClean="0"/>
              <a:t>71</a:t>
            </a:fld>
            <a:endParaRPr lang="en-US"/>
          </a:p>
        </p:txBody>
      </p:sp>
    </p:spTree>
    <p:extLst>
      <p:ext uri="{BB962C8B-B14F-4D97-AF65-F5344CB8AC3E}">
        <p14:creationId xmlns:p14="http://schemas.microsoft.com/office/powerpoint/2010/main" val="535639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DB6C-3D4B-4DB8-BA79-509B659E69A4}"/>
              </a:ext>
            </a:extLst>
          </p:cNvPr>
          <p:cNvSpPr>
            <a:spLocks noGrp="1"/>
          </p:cNvSpPr>
          <p:nvPr>
            <p:ph type="title"/>
          </p:nvPr>
        </p:nvSpPr>
        <p:spPr/>
        <p:txBody>
          <a:bodyPr/>
          <a:lstStyle/>
          <a:p>
            <a:r>
              <a:rPr lang="en-US"/>
              <a:t>Client Will Remove Their Confidence in You if You Betray a Limited BD Experience</a:t>
            </a:r>
          </a:p>
        </p:txBody>
      </p:sp>
      <p:sp>
        <p:nvSpPr>
          <p:cNvPr id="3" name="Content Placeholder 2">
            <a:extLst>
              <a:ext uri="{FF2B5EF4-FFF2-40B4-BE49-F238E27FC236}">
                <a16:creationId xmlns:a16="http://schemas.microsoft.com/office/drawing/2014/main" id="{432C03F7-8D29-4F54-81D6-FEB138A7ABFC}"/>
              </a:ext>
            </a:extLst>
          </p:cNvPr>
          <p:cNvSpPr>
            <a:spLocks noGrp="1"/>
          </p:cNvSpPr>
          <p:nvPr>
            <p:ph idx="1"/>
          </p:nvPr>
        </p:nvSpPr>
        <p:spPr>
          <a:xfrm>
            <a:off x="838200" y="1825624"/>
            <a:ext cx="10515600" cy="4817771"/>
          </a:xfrm>
        </p:spPr>
        <p:txBody>
          <a:bodyPr>
            <a:normAutofit fontScale="70000" lnSpcReduction="20000"/>
          </a:bodyPr>
          <a:lstStyle/>
          <a:p>
            <a:r>
              <a:rPr lang="en-US"/>
              <a:t>Don’t imply the junior level of experience by mistake saying how recent your work at OST or in BD is</a:t>
            </a:r>
          </a:p>
          <a:p>
            <a:r>
              <a:rPr lang="en-US"/>
              <a:t>Don’t overshare personal details that would imply how little experience you have </a:t>
            </a:r>
            <a:r>
              <a:rPr lang="en-US" i="1"/>
              <a:t>such as</a:t>
            </a:r>
            <a:r>
              <a:rPr lang="en-US"/>
              <a:t>: </a:t>
            </a:r>
          </a:p>
          <a:p>
            <a:pPr lvl="1"/>
            <a:r>
              <a:rPr lang="en-US"/>
              <a:t>Age (unless client bluntly asks and then you handle it the way you feel comfortable)</a:t>
            </a:r>
          </a:p>
          <a:p>
            <a:pPr lvl="1"/>
            <a:r>
              <a:rPr lang="en-US"/>
              <a:t>Your recent college experience</a:t>
            </a:r>
          </a:p>
          <a:p>
            <a:pPr lvl="1"/>
            <a:r>
              <a:rPr lang="en-US"/>
              <a:t>How much time you spent in an </a:t>
            </a:r>
            <a:r>
              <a:rPr lang="en-US" i="1"/>
              <a:t>unrelated</a:t>
            </a:r>
            <a:r>
              <a:rPr lang="en-US"/>
              <a:t> industry</a:t>
            </a:r>
          </a:p>
          <a:p>
            <a:pPr lvl="1"/>
            <a:r>
              <a:rPr lang="en-US"/>
              <a:t>Years as a stay-at-home parent…</a:t>
            </a:r>
          </a:p>
          <a:p>
            <a:r>
              <a:rPr lang="en-US"/>
              <a:t>Don’t muse about how much you have learned at OST in so little time, or how you started as an intern and now got a job</a:t>
            </a:r>
          </a:p>
          <a:p>
            <a:r>
              <a:rPr lang="en-US"/>
              <a:t>The client may engage biases and start dismissing your professional opinions</a:t>
            </a:r>
          </a:p>
          <a:p>
            <a:r>
              <a:rPr lang="en-US"/>
              <a:t>Client may subconsciously place value on how you look on paper vs. reality, deflating you in their mind and feeling like they overpay you, and deciding they should just hire a junior person of their own</a:t>
            </a:r>
          </a:p>
          <a:p>
            <a:r>
              <a:rPr lang="en-US"/>
              <a:t>Meanwhile, you have done disservice to client, yourself, and OST, because the value is in how smart you are amplified by the superb training, processes, tools, and management at OST</a:t>
            </a:r>
          </a:p>
        </p:txBody>
      </p:sp>
      <p:sp>
        <p:nvSpPr>
          <p:cNvPr id="4" name="Date Placeholder 3">
            <a:extLst>
              <a:ext uri="{FF2B5EF4-FFF2-40B4-BE49-F238E27FC236}">
                <a16:creationId xmlns:a16="http://schemas.microsoft.com/office/drawing/2014/main" id="{3E269FE3-A09E-477E-B903-09A9417B9124}"/>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E7C08426-CFF2-4196-8E62-5AEBFD871EDD}"/>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46B247EE-08A4-4B71-BFA6-5C704D1A698A}"/>
              </a:ext>
            </a:extLst>
          </p:cNvPr>
          <p:cNvSpPr>
            <a:spLocks noGrp="1"/>
          </p:cNvSpPr>
          <p:nvPr>
            <p:ph type="sldNum" sz="quarter" idx="12"/>
          </p:nvPr>
        </p:nvSpPr>
        <p:spPr/>
        <p:txBody>
          <a:bodyPr/>
          <a:lstStyle/>
          <a:p>
            <a:fld id="{8FF21903-D1FE-416F-931C-FA9290A33B1A}" type="slidenum">
              <a:rPr lang="en-US" smtClean="0"/>
              <a:t>72</a:t>
            </a:fld>
            <a:endParaRPr lang="en-US"/>
          </a:p>
        </p:txBody>
      </p:sp>
    </p:spTree>
    <p:extLst>
      <p:ext uri="{BB962C8B-B14F-4D97-AF65-F5344CB8AC3E}">
        <p14:creationId xmlns:p14="http://schemas.microsoft.com/office/powerpoint/2010/main" val="39854882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CAF4-7B16-40FA-B177-906CFA03CA7A}"/>
              </a:ext>
            </a:extLst>
          </p:cNvPr>
          <p:cNvSpPr>
            <a:spLocks noGrp="1"/>
          </p:cNvSpPr>
          <p:nvPr>
            <p:ph type="title"/>
          </p:nvPr>
        </p:nvSpPr>
        <p:spPr/>
        <p:txBody>
          <a:bodyPr/>
          <a:lstStyle/>
          <a:p>
            <a:r>
              <a:rPr lang="en-US"/>
              <a:t>Instead, Share the Confidence Reinforcers</a:t>
            </a:r>
          </a:p>
        </p:txBody>
      </p:sp>
      <p:sp>
        <p:nvSpPr>
          <p:cNvPr id="3" name="Content Placeholder 2">
            <a:extLst>
              <a:ext uri="{FF2B5EF4-FFF2-40B4-BE49-F238E27FC236}">
                <a16:creationId xmlns:a16="http://schemas.microsoft.com/office/drawing/2014/main" id="{BB09C61F-A6B0-41EA-B5C5-1F436260CA75}"/>
              </a:ext>
            </a:extLst>
          </p:cNvPr>
          <p:cNvSpPr>
            <a:spLocks noGrp="1"/>
          </p:cNvSpPr>
          <p:nvPr>
            <p:ph idx="1"/>
          </p:nvPr>
        </p:nvSpPr>
        <p:spPr>
          <a:xfrm>
            <a:off x="838200" y="1825625"/>
            <a:ext cx="10515600" cy="4667250"/>
          </a:xfrm>
        </p:spPr>
        <p:txBody>
          <a:bodyPr>
            <a:normAutofit fontScale="85000" lnSpcReduction="20000"/>
          </a:bodyPr>
          <a:lstStyle/>
          <a:p>
            <a:r>
              <a:rPr lang="en-US"/>
              <a:t>Talk about research in terms of “complex” and “variety of sources” because it is the truth</a:t>
            </a:r>
          </a:p>
          <a:p>
            <a:pPr lvl="1"/>
            <a:r>
              <a:rPr lang="en-US"/>
              <a:t>Remember of the simple – complex – simple continuum – many clients don’t understand that much simplicity comes from procedure and skill maturity, and not because something is so simple anyone could do it</a:t>
            </a:r>
          </a:p>
          <a:p>
            <a:r>
              <a:rPr lang="en-US"/>
              <a:t>Mention proprietary detailed OST processes</a:t>
            </a:r>
          </a:p>
          <a:p>
            <a:r>
              <a:rPr lang="en-US"/>
              <a:t>Mention Bid &amp; Proposal Academy and all the courses</a:t>
            </a:r>
          </a:p>
          <a:p>
            <a:r>
              <a:rPr lang="en-US"/>
              <a:t>Plug our Apprenticeship, and that it’s the first and the only in the Nation</a:t>
            </a:r>
          </a:p>
          <a:p>
            <a:r>
              <a:rPr lang="en-US"/>
              <a:t>Talk about our success stories and your positive experiences helping clients while maintaining confidentiality</a:t>
            </a:r>
          </a:p>
          <a:p>
            <a:r>
              <a:rPr lang="en-US"/>
              <a:t>When more complex questions are asked, imply resourcefulness and reach-back by taking an action to reach out to our senior experts</a:t>
            </a:r>
          </a:p>
          <a:p>
            <a:r>
              <a:rPr lang="en-US"/>
              <a:t>Make references to our extensive connections and networks when information or teaming are needed</a:t>
            </a:r>
          </a:p>
          <a:p>
            <a:endParaRPr lang="en-US"/>
          </a:p>
        </p:txBody>
      </p:sp>
      <p:sp>
        <p:nvSpPr>
          <p:cNvPr id="4" name="Date Placeholder 3">
            <a:extLst>
              <a:ext uri="{FF2B5EF4-FFF2-40B4-BE49-F238E27FC236}">
                <a16:creationId xmlns:a16="http://schemas.microsoft.com/office/drawing/2014/main" id="{DD938164-70DE-4F96-BDD9-BB3575D43198}"/>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41E55A9F-E8E5-4D82-8622-DD1D0B9DCB61}"/>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7BC47298-3875-49E5-8AB8-16CC0BAF5E8F}"/>
              </a:ext>
            </a:extLst>
          </p:cNvPr>
          <p:cNvSpPr>
            <a:spLocks noGrp="1"/>
          </p:cNvSpPr>
          <p:nvPr>
            <p:ph type="sldNum" sz="quarter" idx="12"/>
          </p:nvPr>
        </p:nvSpPr>
        <p:spPr/>
        <p:txBody>
          <a:bodyPr/>
          <a:lstStyle/>
          <a:p>
            <a:fld id="{8FF21903-D1FE-416F-931C-FA9290A33B1A}" type="slidenum">
              <a:rPr lang="en-US" smtClean="0"/>
              <a:t>73</a:t>
            </a:fld>
            <a:endParaRPr lang="en-US"/>
          </a:p>
        </p:txBody>
      </p:sp>
    </p:spTree>
    <p:extLst>
      <p:ext uri="{BB962C8B-B14F-4D97-AF65-F5344CB8AC3E}">
        <p14:creationId xmlns:p14="http://schemas.microsoft.com/office/powerpoint/2010/main" val="16177170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Calculator, pen, compass, money and a paper with graphs printed on it">
            <a:extLst>
              <a:ext uri="{FF2B5EF4-FFF2-40B4-BE49-F238E27FC236}">
                <a16:creationId xmlns:a16="http://schemas.microsoft.com/office/drawing/2014/main" id="{F369AF2F-6BED-4A3F-A7C8-507CAE1D2D6B}"/>
              </a:ext>
            </a:extLst>
          </p:cNvPr>
          <p:cNvPicPr>
            <a:picLocks noChangeAspect="1"/>
          </p:cNvPicPr>
          <p:nvPr/>
        </p:nvPicPr>
        <p:blipFill rotWithShape="1">
          <a:blip r:embed="rId2">
            <a:alphaModFix amt="60000"/>
          </a:blip>
          <a:srcRect b="6639"/>
          <a:stretch/>
        </p:blipFill>
        <p:spPr>
          <a:xfrm>
            <a:off x="-1" y="10"/>
            <a:ext cx="12192001" cy="6857990"/>
          </a:xfrm>
          <a:prstGeom prst="rect">
            <a:avLst/>
          </a:prstGeom>
        </p:spPr>
      </p:pic>
      <p:sp>
        <p:nvSpPr>
          <p:cNvPr id="2" name="Title 1">
            <a:extLst>
              <a:ext uri="{FF2B5EF4-FFF2-40B4-BE49-F238E27FC236}">
                <a16:creationId xmlns:a16="http://schemas.microsoft.com/office/drawing/2014/main" id="{CAE6D3F5-6097-474C-9569-822984189641}"/>
              </a:ext>
            </a:extLst>
          </p:cNvPr>
          <p:cNvSpPr>
            <a:spLocks noGrp="1"/>
          </p:cNvSpPr>
          <p:nvPr>
            <p:ph type="title"/>
          </p:nvPr>
        </p:nvSpPr>
        <p:spPr>
          <a:xfrm>
            <a:off x="838200" y="914402"/>
            <a:ext cx="5954486" cy="2985923"/>
          </a:xfrm>
        </p:spPr>
        <p:txBody>
          <a:bodyPr vert="horz" lIns="91440" tIns="45720" rIns="91440" bIns="45720" rtlCol="0" anchor="b">
            <a:normAutofit fontScale="90000"/>
          </a:bodyPr>
          <a:lstStyle/>
          <a:p>
            <a:r>
              <a:rPr lang="en-US" sz="8000">
                <a:solidFill>
                  <a:srgbClr val="FFFFFF"/>
                </a:solidFill>
              </a:rPr>
              <a:t>Money Matters and Risk Management</a:t>
            </a:r>
          </a:p>
        </p:txBody>
      </p:sp>
      <p:sp>
        <p:nvSpPr>
          <p:cNvPr id="3" name="Date Placeholder 2">
            <a:extLst>
              <a:ext uri="{FF2B5EF4-FFF2-40B4-BE49-F238E27FC236}">
                <a16:creationId xmlns:a16="http://schemas.microsoft.com/office/drawing/2014/main" id="{5200EA2F-EA9E-428D-AA86-370D9737D202}"/>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ECABF193-9EC7-4A8B-BE9A-3FE53159B1C3}"/>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2C8BFFD3-AE49-4604-8430-645A4D5923EE}"/>
              </a:ext>
            </a:extLst>
          </p:cNvPr>
          <p:cNvSpPr>
            <a:spLocks noGrp="1"/>
          </p:cNvSpPr>
          <p:nvPr>
            <p:ph type="sldNum" sz="quarter" idx="12"/>
          </p:nvPr>
        </p:nvSpPr>
        <p:spPr/>
        <p:txBody>
          <a:bodyPr/>
          <a:lstStyle/>
          <a:p>
            <a:fld id="{8FF21903-D1FE-416F-931C-FA9290A33B1A}" type="slidenum">
              <a:rPr lang="en-US" smtClean="0"/>
              <a:t>74</a:t>
            </a:fld>
            <a:endParaRPr lang="en-US"/>
          </a:p>
        </p:txBody>
      </p:sp>
    </p:spTree>
    <p:extLst>
      <p:ext uri="{BB962C8B-B14F-4D97-AF65-F5344CB8AC3E}">
        <p14:creationId xmlns:p14="http://schemas.microsoft.com/office/powerpoint/2010/main" val="469555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0E3F-DB65-46F6-8A79-75AF806E5FC9}"/>
              </a:ext>
            </a:extLst>
          </p:cNvPr>
          <p:cNvSpPr>
            <a:spLocks noGrp="1"/>
          </p:cNvSpPr>
          <p:nvPr>
            <p:ph type="title"/>
          </p:nvPr>
        </p:nvSpPr>
        <p:spPr/>
        <p:txBody>
          <a:bodyPr/>
          <a:lstStyle/>
          <a:p>
            <a:r>
              <a:rPr lang="en-US"/>
              <a:t>Be Meticulous About Timekeeping</a:t>
            </a:r>
          </a:p>
        </p:txBody>
      </p:sp>
      <p:sp>
        <p:nvSpPr>
          <p:cNvPr id="3" name="Content Placeholder 2">
            <a:extLst>
              <a:ext uri="{FF2B5EF4-FFF2-40B4-BE49-F238E27FC236}">
                <a16:creationId xmlns:a16="http://schemas.microsoft.com/office/drawing/2014/main" id="{4D3D4A93-61D4-4F58-BD93-52A68EF334BF}"/>
              </a:ext>
            </a:extLst>
          </p:cNvPr>
          <p:cNvSpPr>
            <a:spLocks noGrp="1"/>
          </p:cNvSpPr>
          <p:nvPr>
            <p:ph idx="1"/>
          </p:nvPr>
        </p:nvSpPr>
        <p:spPr/>
        <p:txBody>
          <a:bodyPr>
            <a:normAutofit fontScale="62500" lnSpcReduction="20000"/>
          </a:bodyPr>
          <a:lstStyle/>
          <a:p>
            <a:r>
              <a:rPr lang="en-US" sz="2800"/>
              <a:t>Charging Time, Managing Scope, and Ensuring We Are Paid</a:t>
            </a:r>
            <a:endParaRPr lang="en-US"/>
          </a:p>
          <a:p>
            <a:r>
              <a:rPr lang="en-US"/>
              <a:t>Document the work completed in real time, at least daily</a:t>
            </a:r>
          </a:p>
          <a:p>
            <a:r>
              <a:rPr lang="en-US"/>
              <a:t>Keep your timesheet open and record at least every 2 hours</a:t>
            </a:r>
          </a:p>
          <a:p>
            <a:r>
              <a:rPr lang="en-US"/>
              <a:t>Don’t assume we will get paid</a:t>
            </a:r>
          </a:p>
          <a:p>
            <a:r>
              <a:rPr lang="en-US"/>
              <a:t>Manage the budget</a:t>
            </a:r>
            <a:endParaRPr lang="en-US">
              <a:solidFill>
                <a:srgbClr val="000000"/>
              </a:solidFill>
              <a:latin typeface="WordVisiCarriageReturn_MSFontService"/>
            </a:endParaRPr>
          </a:p>
          <a:p>
            <a:r>
              <a:rPr lang="en-US" sz="2800" b="1" i="0">
                <a:solidFill>
                  <a:srgbClr val="000000"/>
                </a:solidFill>
                <a:effectLst/>
                <a:latin typeface="Calibri" panose="020F0502020204030204" pitchFamily="34" charset="0"/>
              </a:rPr>
              <a:t>Assistance in getting prompt payment from the client so we can pay you quicker </a:t>
            </a:r>
            <a:r>
              <a:rPr lang="en-US" sz="2800" b="0" i="0">
                <a:solidFill>
                  <a:srgbClr val="000000"/>
                </a:solidFill>
                <a:effectLst/>
                <a:latin typeface="Calibri" panose="020F0502020204030204" pitchFamily="34" charset="0"/>
              </a:rPr>
              <a:t>– Precise timekeeping ensures that you will get paid quickly, and completely, for the time and effort you put forward. Document exactly what you do.  We suggest going into great detail about everything you have done (i.e. “I read the RFP; shredded the RFP; edited section 1.2.”).  Literally lift out things so they know exactly what you are doing.  In addition to helping speed up payment and eliminating challenges to your invoice, it also helps the client recognize the contributions you are making. This is especially critical for virtual jobs. Having the invoice time log approved and signed by the client before submitting it to OST (if you are onsite and can accomplish this easily) can speed up payment to OST as well.  Faster payment to OST means faster payment to you, the consultant, too. As a reminder, </a:t>
            </a:r>
            <a:r>
              <a:rPr lang="en-US" sz="2800" b="1" i="0">
                <a:solidFill>
                  <a:srgbClr val="000000"/>
                </a:solidFill>
                <a:effectLst/>
                <a:latin typeface="Calibri" panose="020F0502020204030204" pitchFamily="34" charset="0"/>
              </a:rPr>
              <a:t>we only charge for productive time. </a:t>
            </a:r>
            <a:r>
              <a:rPr lang="en-US" sz="2800" b="0" i="0">
                <a:solidFill>
                  <a:srgbClr val="000000"/>
                </a:solidFill>
                <a:effectLst/>
                <a:latin typeface="Calibri" panose="020F0502020204030204" pitchFamily="34" charset="0"/>
              </a:rPr>
              <a:t>We deduct time spent for lunches or interruptions you took to attend to personal matters. If you find you do not have enough work, be proactive please let the client know so their time and yours is not wasted. </a:t>
            </a:r>
            <a:endParaRPr lang="en-US"/>
          </a:p>
          <a:p>
            <a:endParaRPr lang="en-US"/>
          </a:p>
        </p:txBody>
      </p:sp>
      <p:sp>
        <p:nvSpPr>
          <p:cNvPr id="4" name="Date Placeholder 3">
            <a:extLst>
              <a:ext uri="{FF2B5EF4-FFF2-40B4-BE49-F238E27FC236}">
                <a16:creationId xmlns:a16="http://schemas.microsoft.com/office/drawing/2014/main" id="{75932496-5262-4B98-87CC-D06BC02A0EB8}"/>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3423613B-ACC3-4204-89F6-4D6309BD68CC}"/>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19B789CD-3BCF-49A6-8A4F-A2EBB55952DF}"/>
              </a:ext>
            </a:extLst>
          </p:cNvPr>
          <p:cNvSpPr>
            <a:spLocks noGrp="1"/>
          </p:cNvSpPr>
          <p:nvPr>
            <p:ph type="sldNum" sz="quarter" idx="12"/>
          </p:nvPr>
        </p:nvSpPr>
        <p:spPr/>
        <p:txBody>
          <a:bodyPr/>
          <a:lstStyle/>
          <a:p>
            <a:fld id="{8FF21903-D1FE-416F-931C-FA9290A33B1A}" type="slidenum">
              <a:rPr lang="en-US" smtClean="0"/>
              <a:t>75</a:t>
            </a:fld>
            <a:endParaRPr lang="en-US"/>
          </a:p>
        </p:txBody>
      </p:sp>
    </p:spTree>
    <p:extLst>
      <p:ext uri="{BB962C8B-B14F-4D97-AF65-F5344CB8AC3E}">
        <p14:creationId xmlns:p14="http://schemas.microsoft.com/office/powerpoint/2010/main" val="42099371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C77E-EDDC-45DF-A421-43169DC95657}"/>
              </a:ext>
            </a:extLst>
          </p:cNvPr>
          <p:cNvSpPr>
            <a:spLocks noGrp="1"/>
          </p:cNvSpPr>
          <p:nvPr>
            <p:ph type="title"/>
          </p:nvPr>
        </p:nvSpPr>
        <p:spPr/>
        <p:txBody>
          <a:bodyPr/>
          <a:lstStyle/>
          <a:p>
            <a:r>
              <a:rPr lang="en-US"/>
              <a:t>Control Scope Creep</a:t>
            </a:r>
          </a:p>
        </p:txBody>
      </p:sp>
      <p:sp>
        <p:nvSpPr>
          <p:cNvPr id="3" name="Content Placeholder 2">
            <a:extLst>
              <a:ext uri="{FF2B5EF4-FFF2-40B4-BE49-F238E27FC236}">
                <a16:creationId xmlns:a16="http://schemas.microsoft.com/office/drawing/2014/main" id="{ED7D2202-A4A6-4D9A-B2E5-C199A7EC14CC}"/>
              </a:ext>
            </a:extLst>
          </p:cNvPr>
          <p:cNvSpPr>
            <a:spLocks noGrp="1"/>
          </p:cNvSpPr>
          <p:nvPr>
            <p:ph idx="1"/>
          </p:nvPr>
        </p:nvSpPr>
        <p:spPr/>
        <p:txBody>
          <a:bodyPr>
            <a:normAutofit fontScale="92500" lnSpcReduction="20000"/>
          </a:bodyPr>
          <a:lstStyle/>
          <a:p>
            <a:r>
              <a:rPr lang="en-US"/>
              <a:t>Understand clearly the scope we signed up for</a:t>
            </a:r>
          </a:p>
          <a:p>
            <a:r>
              <a:rPr lang="en-US"/>
              <a:t>Additional work assigned, if can’t be completed within existing budget, must be communicated to operations</a:t>
            </a:r>
          </a:p>
          <a:p>
            <a:r>
              <a:rPr lang="en-US"/>
              <a:t>Also, avoid “gold plating” – making something better for the client beyond what they asked for and that’s clearly outside their budget</a:t>
            </a:r>
          </a:p>
          <a:p>
            <a:pPr lvl="1"/>
            <a:r>
              <a:rPr lang="en-US"/>
              <a:t>They paid for a Kia, and you are trying to design and develop a Ferrari</a:t>
            </a:r>
          </a:p>
          <a:p>
            <a:r>
              <a:rPr lang="en-US"/>
              <a:t>On the other hand, don’t tell the client: NO, IT’S OUT OF SCOPE</a:t>
            </a:r>
          </a:p>
          <a:p>
            <a:pPr lvl="1"/>
            <a:r>
              <a:rPr lang="en-US"/>
              <a:t>That’s bad customer service</a:t>
            </a:r>
          </a:p>
          <a:p>
            <a:pPr lvl="1"/>
            <a:r>
              <a:rPr lang="en-US"/>
              <a:t>It upsets clients</a:t>
            </a:r>
          </a:p>
          <a:p>
            <a:r>
              <a:rPr lang="en-US"/>
              <a:t>Best way to respond: Let me speak to [Project Leadership’s Name] and ensure we can get that done within budget. </a:t>
            </a:r>
          </a:p>
          <a:p>
            <a:pPr lvl="1"/>
            <a:r>
              <a:rPr lang="en-US"/>
              <a:t>This may require a change order – but it’s not a “can’t do this” and “nickel and dime” discussion</a:t>
            </a:r>
          </a:p>
        </p:txBody>
      </p:sp>
      <p:sp>
        <p:nvSpPr>
          <p:cNvPr id="4" name="Date Placeholder 3">
            <a:extLst>
              <a:ext uri="{FF2B5EF4-FFF2-40B4-BE49-F238E27FC236}">
                <a16:creationId xmlns:a16="http://schemas.microsoft.com/office/drawing/2014/main" id="{B2020E2A-C006-4ADF-8BE2-CE5F5E3138ED}"/>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7CD6BE82-D13E-47F7-A124-61E9A6B32412}"/>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FEAFD53E-9414-4697-B375-4F0B162D48FC}"/>
              </a:ext>
            </a:extLst>
          </p:cNvPr>
          <p:cNvSpPr>
            <a:spLocks noGrp="1"/>
          </p:cNvSpPr>
          <p:nvPr>
            <p:ph type="sldNum" sz="quarter" idx="12"/>
          </p:nvPr>
        </p:nvSpPr>
        <p:spPr/>
        <p:txBody>
          <a:bodyPr/>
          <a:lstStyle/>
          <a:p>
            <a:fld id="{8FF21903-D1FE-416F-931C-FA9290A33B1A}" type="slidenum">
              <a:rPr lang="en-US" smtClean="0"/>
              <a:t>76</a:t>
            </a:fld>
            <a:endParaRPr lang="en-US"/>
          </a:p>
        </p:txBody>
      </p:sp>
    </p:spTree>
    <p:extLst>
      <p:ext uri="{BB962C8B-B14F-4D97-AF65-F5344CB8AC3E}">
        <p14:creationId xmlns:p14="http://schemas.microsoft.com/office/powerpoint/2010/main" val="26321052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024A-E831-4BC1-B331-6D14F03B1D00}"/>
              </a:ext>
            </a:extLst>
          </p:cNvPr>
          <p:cNvSpPr>
            <a:spLocks noGrp="1"/>
          </p:cNvSpPr>
          <p:nvPr>
            <p:ph type="title"/>
          </p:nvPr>
        </p:nvSpPr>
        <p:spPr/>
        <p:txBody>
          <a:bodyPr/>
          <a:lstStyle/>
          <a:p>
            <a:r>
              <a:rPr lang="en-US"/>
              <a:t>Manage 11</a:t>
            </a:r>
            <a:r>
              <a:rPr lang="en-US" baseline="30000"/>
              <a:t>th</a:t>
            </a:r>
            <a:r>
              <a:rPr lang="en-US"/>
              <a:t> Hour Requests</a:t>
            </a:r>
          </a:p>
        </p:txBody>
      </p:sp>
      <p:sp>
        <p:nvSpPr>
          <p:cNvPr id="3" name="Content Placeholder 2">
            <a:extLst>
              <a:ext uri="{FF2B5EF4-FFF2-40B4-BE49-F238E27FC236}">
                <a16:creationId xmlns:a16="http://schemas.microsoft.com/office/drawing/2014/main" id="{53041B1B-FC06-4B38-A422-3D0D474F5532}"/>
              </a:ext>
            </a:extLst>
          </p:cNvPr>
          <p:cNvSpPr>
            <a:spLocks noGrp="1"/>
          </p:cNvSpPr>
          <p:nvPr>
            <p:ph idx="1"/>
          </p:nvPr>
        </p:nvSpPr>
        <p:spPr/>
        <p:txBody>
          <a:bodyPr/>
          <a:lstStyle/>
          <a:p>
            <a:r>
              <a:rPr lang="en-US"/>
              <a:t>Manage expectations upfront, before you are in the weeds of the project</a:t>
            </a:r>
          </a:p>
          <a:p>
            <a:r>
              <a:rPr lang="en-US"/>
              <a:t>Make sure the client knows the team involved, where they are located (time zones)</a:t>
            </a:r>
          </a:p>
          <a:p>
            <a:r>
              <a:rPr lang="en-US"/>
              <a:t>Set expectations for working hours and response time at project launch</a:t>
            </a:r>
          </a:p>
        </p:txBody>
      </p:sp>
      <p:sp>
        <p:nvSpPr>
          <p:cNvPr id="4" name="Date Placeholder 3">
            <a:extLst>
              <a:ext uri="{FF2B5EF4-FFF2-40B4-BE49-F238E27FC236}">
                <a16:creationId xmlns:a16="http://schemas.microsoft.com/office/drawing/2014/main" id="{76986333-D9B0-43B5-98DC-A2485F2A836E}"/>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BF58F8CF-39AE-41BF-9861-18DC3CA23816}"/>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D817AC79-8F67-4D1B-BA6B-68E506BA1C51}"/>
              </a:ext>
            </a:extLst>
          </p:cNvPr>
          <p:cNvSpPr>
            <a:spLocks noGrp="1"/>
          </p:cNvSpPr>
          <p:nvPr>
            <p:ph type="sldNum" sz="quarter" idx="12"/>
          </p:nvPr>
        </p:nvSpPr>
        <p:spPr/>
        <p:txBody>
          <a:bodyPr/>
          <a:lstStyle/>
          <a:p>
            <a:fld id="{8FF21903-D1FE-416F-931C-FA9290A33B1A}" type="slidenum">
              <a:rPr lang="en-US" smtClean="0"/>
              <a:t>77</a:t>
            </a:fld>
            <a:endParaRPr lang="en-US"/>
          </a:p>
        </p:txBody>
      </p:sp>
    </p:spTree>
    <p:extLst>
      <p:ext uri="{BB962C8B-B14F-4D97-AF65-F5344CB8AC3E}">
        <p14:creationId xmlns:p14="http://schemas.microsoft.com/office/powerpoint/2010/main" val="163383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01CC1-F287-427C-85D9-66DA091694D5}"/>
              </a:ext>
            </a:extLst>
          </p:cNvPr>
          <p:cNvSpPr>
            <a:spLocks noGrp="1"/>
          </p:cNvSpPr>
          <p:nvPr>
            <p:ph type="title"/>
          </p:nvPr>
        </p:nvSpPr>
        <p:spPr/>
        <p:txBody>
          <a:bodyPr/>
          <a:lstStyle/>
          <a:p>
            <a:r>
              <a:rPr lang="en-US"/>
              <a:t>Billing with Tight Budgets</a:t>
            </a:r>
          </a:p>
        </p:txBody>
      </p:sp>
      <p:sp>
        <p:nvSpPr>
          <p:cNvPr id="3" name="Content Placeholder 2">
            <a:extLst>
              <a:ext uri="{FF2B5EF4-FFF2-40B4-BE49-F238E27FC236}">
                <a16:creationId xmlns:a16="http://schemas.microsoft.com/office/drawing/2014/main" id="{94F5124B-529E-4697-822A-BBABD0B0EAC7}"/>
              </a:ext>
            </a:extLst>
          </p:cNvPr>
          <p:cNvSpPr>
            <a:spLocks noGrp="1"/>
          </p:cNvSpPr>
          <p:nvPr>
            <p:ph idx="1"/>
          </p:nvPr>
        </p:nvSpPr>
        <p:spPr/>
        <p:txBody>
          <a:bodyPr>
            <a:normAutofit fontScale="77500" lnSpcReduction="20000"/>
          </a:bodyPr>
          <a:lstStyle/>
          <a:p>
            <a:r>
              <a:rPr lang="en-US"/>
              <a:t>Bill the hours allotted but provide tremendous value for it</a:t>
            </a:r>
          </a:p>
          <a:p>
            <a:r>
              <a:rPr lang="en-US"/>
              <a:t>If reach the limit of the budget – important to finish the job but:</a:t>
            </a:r>
          </a:p>
          <a:p>
            <a:pPr lvl="1"/>
            <a:r>
              <a:rPr lang="en-US"/>
              <a:t>Do track the hours diligently in real time</a:t>
            </a:r>
          </a:p>
          <a:p>
            <a:pPr lvl="1"/>
            <a:r>
              <a:rPr lang="en-US"/>
              <a:t>Always, without exception, communicate if getting close to running over the budget, even during crunch times</a:t>
            </a:r>
          </a:p>
          <a:p>
            <a:r>
              <a:rPr lang="en-US"/>
              <a:t>Tricky territory is where you must finish the proposal under a tight deadline but you are completely out of hours</a:t>
            </a:r>
          </a:p>
          <a:p>
            <a:pPr lvl="1"/>
            <a:r>
              <a:rPr lang="en-US"/>
              <a:t>Likely, the client will forgive going over a tiny bit but won’t forgive shoddy or unfinished job that could cost them a multimillion or multibillion-dollar project</a:t>
            </a:r>
          </a:p>
          <a:p>
            <a:pPr lvl="1"/>
            <a:r>
              <a:rPr lang="en-US"/>
              <a:t>Don’t just stop working but send an email to the client if it’s middle of the night or weekend and OST’s leadership is not working or not responding</a:t>
            </a:r>
          </a:p>
          <a:p>
            <a:pPr lvl="1"/>
            <a:r>
              <a:rPr lang="en-US"/>
              <a:t>Client’s verbal approvals don’t count when it’s time to pay the bill – politely ask for at least a text or an email with a copy to OST management</a:t>
            </a:r>
          </a:p>
          <a:p>
            <a:r>
              <a:rPr lang="en-US"/>
              <a:t>Document hours spent painstakingly and what exactly did you do for those hours</a:t>
            </a:r>
          </a:p>
          <a:p>
            <a:r>
              <a:rPr lang="en-US"/>
              <a:t>Communication is key – giving heads up and getting approval in advance are important</a:t>
            </a:r>
          </a:p>
        </p:txBody>
      </p:sp>
      <p:sp>
        <p:nvSpPr>
          <p:cNvPr id="4" name="Date Placeholder 3">
            <a:extLst>
              <a:ext uri="{FF2B5EF4-FFF2-40B4-BE49-F238E27FC236}">
                <a16:creationId xmlns:a16="http://schemas.microsoft.com/office/drawing/2014/main" id="{C87618C6-6320-4AD1-9B89-AAC48E10B84A}"/>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2CEAA935-E06D-4829-9636-9C9295D88FAA}"/>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2953AF61-0349-446E-9DE3-E9C0C42F698A}"/>
              </a:ext>
            </a:extLst>
          </p:cNvPr>
          <p:cNvSpPr>
            <a:spLocks noGrp="1"/>
          </p:cNvSpPr>
          <p:nvPr>
            <p:ph type="sldNum" sz="quarter" idx="12"/>
          </p:nvPr>
        </p:nvSpPr>
        <p:spPr/>
        <p:txBody>
          <a:bodyPr/>
          <a:lstStyle/>
          <a:p>
            <a:fld id="{8FF21903-D1FE-416F-931C-FA9290A33B1A}" type="slidenum">
              <a:rPr lang="en-US" smtClean="0"/>
              <a:t>78</a:t>
            </a:fld>
            <a:endParaRPr lang="en-US"/>
          </a:p>
        </p:txBody>
      </p:sp>
    </p:spTree>
    <p:extLst>
      <p:ext uri="{BB962C8B-B14F-4D97-AF65-F5344CB8AC3E}">
        <p14:creationId xmlns:p14="http://schemas.microsoft.com/office/powerpoint/2010/main" val="23092455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C923-A878-46DA-87A8-0B965250B7B9}"/>
              </a:ext>
            </a:extLst>
          </p:cNvPr>
          <p:cNvSpPr>
            <a:spLocks noGrp="1"/>
          </p:cNvSpPr>
          <p:nvPr>
            <p:ph type="title"/>
          </p:nvPr>
        </p:nvSpPr>
        <p:spPr/>
        <p:txBody>
          <a:bodyPr/>
          <a:lstStyle/>
          <a:p>
            <a:r>
              <a:rPr lang="en-US"/>
              <a:t>Track Budgets Especially During Crunch Times</a:t>
            </a:r>
          </a:p>
        </p:txBody>
      </p:sp>
      <p:sp>
        <p:nvSpPr>
          <p:cNvPr id="3" name="Content Placeholder 2">
            <a:extLst>
              <a:ext uri="{FF2B5EF4-FFF2-40B4-BE49-F238E27FC236}">
                <a16:creationId xmlns:a16="http://schemas.microsoft.com/office/drawing/2014/main" id="{778E1FB0-EE9F-4287-BEF6-E703CF7AD33A}"/>
              </a:ext>
            </a:extLst>
          </p:cNvPr>
          <p:cNvSpPr>
            <a:spLocks noGrp="1"/>
          </p:cNvSpPr>
          <p:nvPr>
            <p:ph idx="1"/>
          </p:nvPr>
        </p:nvSpPr>
        <p:spPr>
          <a:xfrm>
            <a:off x="838200" y="1825624"/>
            <a:ext cx="10515600" cy="4778376"/>
          </a:xfrm>
        </p:spPr>
        <p:txBody>
          <a:bodyPr>
            <a:normAutofit fontScale="85000" lnSpcReduction="20000"/>
          </a:bodyPr>
          <a:lstStyle/>
          <a:p>
            <a:r>
              <a:rPr lang="en-US"/>
              <a:t>Budgets get out of hand during crunch times, especially at the end of the proposal </a:t>
            </a:r>
          </a:p>
          <a:p>
            <a:r>
              <a:rPr lang="en-US"/>
              <a:t>Clients issue verbal requests for work and forget about it later</a:t>
            </a:r>
          </a:p>
          <a:p>
            <a:r>
              <a:rPr lang="en-US"/>
              <a:t>Clients ask for help outside of scope and are not conscious about budget</a:t>
            </a:r>
          </a:p>
          <a:p>
            <a:r>
              <a:rPr lang="en-US"/>
              <a:t>Clients DON’T WANT TO PAY after the “storm” is over and their proposal is submitted</a:t>
            </a:r>
          </a:p>
          <a:p>
            <a:r>
              <a:rPr lang="en-US"/>
              <a:t>If you prioritize doing the work over entering hours and don’t track the budget, it causes:</a:t>
            </a:r>
          </a:p>
          <a:p>
            <a:pPr lvl="1"/>
            <a:r>
              <a:rPr lang="en-US"/>
              <a:t>Bad blood with the client</a:t>
            </a:r>
          </a:p>
          <a:p>
            <a:pPr lvl="1"/>
            <a:r>
              <a:rPr lang="en-US"/>
              <a:t>Poor perception</a:t>
            </a:r>
          </a:p>
          <a:p>
            <a:pPr lvl="1"/>
            <a:r>
              <a:rPr lang="en-US"/>
              <a:t>Money not paid or years of collections and litigation expense</a:t>
            </a:r>
          </a:p>
          <a:p>
            <a:r>
              <a:rPr lang="en-US"/>
              <a:t>Send an email to OST leadership to get more hours and approve additional scope – it is a priority</a:t>
            </a:r>
          </a:p>
          <a:p>
            <a:r>
              <a:rPr lang="en-US"/>
              <a:t>Change order/new work authorization must be completed, or at least have an email confirming the new budgetary estimate in writing</a:t>
            </a:r>
          </a:p>
        </p:txBody>
      </p:sp>
      <p:sp>
        <p:nvSpPr>
          <p:cNvPr id="4" name="Date Placeholder 3">
            <a:extLst>
              <a:ext uri="{FF2B5EF4-FFF2-40B4-BE49-F238E27FC236}">
                <a16:creationId xmlns:a16="http://schemas.microsoft.com/office/drawing/2014/main" id="{E8373E17-6E08-4D56-AFC7-B1D3E37F51C1}"/>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227DABEA-0136-4939-B55B-EA8AEF98296E}"/>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B6A579C5-52DD-4EDF-A1D0-95C503F0B354}"/>
              </a:ext>
            </a:extLst>
          </p:cNvPr>
          <p:cNvSpPr>
            <a:spLocks noGrp="1"/>
          </p:cNvSpPr>
          <p:nvPr>
            <p:ph type="sldNum" sz="quarter" idx="12"/>
          </p:nvPr>
        </p:nvSpPr>
        <p:spPr/>
        <p:txBody>
          <a:bodyPr/>
          <a:lstStyle/>
          <a:p>
            <a:fld id="{8FF21903-D1FE-416F-931C-FA9290A33B1A}" type="slidenum">
              <a:rPr lang="en-US" smtClean="0"/>
              <a:t>79</a:t>
            </a:fld>
            <a:endParaRPr lang="en-US"/>
          </a:p>
        </p:txBody>
      </p:sp>
    </p:spTree>
    <p:extLst>
      <p:ext uri="{BB962C8B-B14F-4D97-AF65-F5344CB8AC3E}">
        <p14:creationId xmlns:p14="http://schemas.microsoft.com/office/powerpoint/2010/main" val="2074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79C604-2E72-482B-8C71-07DD08898DE1}"/>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6D64E450-1307-42B0-88BF-101C23AE87EF}"/>
              </a:ext>
            </a:extLst>
          </p:cNvPr>
          <p:cNvSpPr>
            <a:spLocks noGrp="1"/>
          </p:cNvSpPr>
          <p:nvPr>
            <p:ph type="title"/>
          </p:nvPr>
        </p:nvSpPr>
        <p:spPr>
          <a:xfrm>
            <a:off x="1524000" y="1122362"/>
            <a:ext cx="9144000" cy="2230438"/>
          </a:xfrm>
        </p:spPr>
        <p:txBody>
          <a:bodyPr vert="horz" lIns="91440" tIns="45720" rIns="91440" bIns="45720" rtlCol="0" anchor="b">
            <a:normAutofit/>
          </a:bodyPr>
          <a:lstStyle/>
          <a:p>
            <a:pPr algn="ctr"/>
            <a:r>
              <a:rPr lang="en-US" sz="3200">
                <a:solidFill>
                  <a:srgbClr val="FFFFFF"/>
                </a:solidFill>
              </a:rPr>
              <a:t>OST’s One-Phrase Strategy (How We Make Money)</a:t>
            </a:r>
          </a:p>
        </p:txBody>
      </p:sp>
      <p:sp>
        <p:nvSpPr>
          <p:cNvPr id="3" name="Content Placeholder 2">
            <a:extLst>
              <a:ext uri="{FF2B5EF4-FFF2-40B4-BE49-F238E27FC236}">
                <a16:creationId xmlns:a16="http://schemas.microsoft.com/office/drawing/2014/main" id="{D2ACFA5E-CAD6-43CA-910E-AAD04FE640CF}"/>
              </a:ext>
            </a:extLst>
          </p:cNvPr>
          <p:cNvSpPr>
            <a:spLocks noGrp="1"/>
          </p:cNvSpPr>
          <p:nvPr>
            <p:ph idx="1"/>
          </p:nvPr>
        </p:nvSpPr>
        <p:spPr>
          <a:xfrm>
            <a:off x="1524000" y="3505201"/>
            <a:ext cx="9144000" cy="1098395"/>
          </a:xfrm>
        </p:spPr>
        <p:txBody>
          <a:bodyPr vert="horz" lIns="91440" tIns="45720" rIns="91440" bIns="45720" rtlCol="0">
            <a:normAutofit fontScale="92500" lnSpcReduction="20000"/>
          </a:bodyPr>
          <a:lstStyle/>
          <a:p>
            <a:pPr marL="0" indent="0" algn="ctr">
              <a:buNone/>
            </a:pPr>
            <a:r>
              <a:rPr lang="en-US" sz="8800">
                <a:solidFill>
                  <a:srgbClr val="FFFFFF"/>
                </a:solidFill>
              </a:rPr>
              <a:t>Keep Adding Value </a:t>
            </a:r>
          </a:p>
        </p:txBody>
      </p:sp>
      <p:sp>
        <p:nvSpPr>
          <p:cNvPr id="4" name="Date Placeholder 3">
            <a:extLst>
              <a:ext uri="{FF2B5EF4-FFF2-40B4-BE49-F238E27FC236}">
                <a16:creationId xmlns:a16="http://schemas.microsoft.com/office/drawing/2014/main" id="{FE1C56BA-B77D-4360-BC48-9FEE7901C111}"/>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B3C01267-E724-4C62-AB9A-8F666957410E}"/>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8EC6BE4F-C8EB-47FD-ADCD-6350AA6D37C4}"/>
              </a:ext>
            </a:extLst>
          </p:cNvPr>
          <p:cNvSpPr>
            <a:spLocks noGrp="1"/>
          </p:cNvSpPr>
          <p:nvPr>
            <p:ph type="sldNum" sz="quarter" idx="12"/>
          </p:nvPr>
        </p:nvSpPr>
        <p:spPr/>
        <p:txBody>
          <a:bodyPr/>
          <a:lstStyle/>
          <a:p>
            <a:fld id="{8FF21903-D1FE-416F-931C-FA9290A33B1A}" type="slidenum">
              <a:rPr lang="en-US" smtClean="0"/>
              <a:t>8</a:t>
            </a:fld>
            <a:endParaRPr lang="en-US"/>
          </a:p>
        </p:txBody>
      </p:sp>
    </p:spTree>
    <p:extLst>
      <p:ext uri="{BB962C8B-B14F-4D97-AF65-F5344CB8AC3E}">
        <p14:creationId xmlns:p14="http://schemas.microsoft.com/office/powerpoint/2010/main" val="861852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BF0C-C6D9-446D-9BCE-6276BD4459E8}"/>
              </a:ext>
            </a:extLst>
          </p:cNvPr>
          <p:cNvSpPr>
            <a:spLocks noGrp="1"/>
          </p:cNvSpPr>
          <p:nvPr>
            <p:ph type="title"/>
          </p:nvPr>
        </p:nvSpPr>
        <p:spPr/>
        <p:txBody>
          <a:bodyPr>
            <a:normAutofit/>
          </a:bodyPr>
          <a:lstStyle/>
          <a:p>
            <a:r>
              <a:rPr lang="en-US"/>
              <a:t>Ad-hoc Assignments and Verbal Promises of Budget Increase Often Backfire</a:t>
            </a:r>
          </a:p>
        </p:txBody>
      </p:sp>
      <p:sp>
        <p:nvSpPr>
          <p:cNvPr id="3" name="Content Placeholder 2">
            <a:extLst>
              <a:ext uri="{FF2B5EF4-FFF2-40B4-BE49-F238E27FC236}">
                <a16:creationId xmlns:a16="http://schemas.microsoft.com/office/drawing/2014/main" id="{AD925553-7032-4AB9-B579-480ADB0D190C}"/>
              </a:ext>
            </a:extLst>
          </p:cNvPr>
          <p:cNvSpPr>
            <a:spLocks noGrp="1"/>
          </p:cNvSpPr>
          <p:nvPr>
            <p:ph idx="1"/>
          </p:nvPr>
        </p:nvSpPr>
        <p:spPr>
          <a:xfrm>
            <a:off x="838200" y="1825625"/>
            <a:ext cx="10515600" cy="4667250"/>
          </a:xfrm>
        </p:spPr>
        <p:txBody>
          <a:bodyPr>
            <a:normAutofit fontScale="77500" lnSpcReduction="20000"/>
          </a:bodyPr>
          <a:lstStyle/>
          <a:p>
            <a:r>
              <a:rPr lang="en-US"/>
              <a:t>Clients are human, so they forget what they told you</a:t>
            </a:r>
          </a:p>
          <a:p>
            <a:r>
              <a:rPr lang="en-US"/>
              <a:t>Clients issue direction to do something without regard for the budget – they simply don’t connect the scope creep with increase in hours and prices; then are surprised by the higher bill</a:t>
            </a:r>
          </a:p>
          <a:p>
            <a:r>
              <a:rPr lang="en-US"/>
              <a:t>Companies are imperfect communication platforms – just because someone has approved you to do more work, didn’t translate into your contract and ability to invoice for more</a:t>
            </a:r>
          </a:p>
          <a:p>
            <a:r>
              <a:rPr lang="en-US"/>
              <a:t>People forget that they don’t have authority to issue additional scope – they tell you to do something without proper approvals</a:t>
            </a:r>
          </a:p>
          <a:p>
            <a:r>
              <a:rPr lang="en-US"/>
              <a:t>People change roles or leave – now no one knows if you are telling the truth and someone has promised anything to you</a:t>
            </a:r>
          </a:p>
          <a:p>
            <a:r>
              <a:rPr lang="en-US"/>
              <a:t>Their attitude towards you or optimism for the outcome of the pursuit changes, impacting their willingness to pay later</a:t>
            </a:r>
          </a:p>
          <a:p>
            <a:r>
              <a:rPr lang="en-US"/>
              <a:t>Clients satisfy the need to get proposal work done with the intent to negotiate the invoice down later (bad faith)</a:t>
            </a:r>
          </a:p>
        </p:txBody>
      </p:sp>
      <p:sp>
        <p:nvSpPr>
          <p:cNvPr id="4" name="Date Placeholder 3">
            <a:extLst>
              <a:ext uri="{FF2B5EF4-FFF2-40B4-BE49-F238E27FC236}">
                <a16:creationId xmlns:a16="http://schemas.microsoft.com/office/drawing/2014/main" id="{D85F1D3B-9622-4C34-9937-BE0BD51682AA}"/>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F7E2FCBC-F49A-419F-A99C-B5FC1E1AD3D7}"/>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AFD6DFB8-8455-4B8E-A163-75E9CBDF8A4B}"/>
              </a:ext>
            </a:extLst>
          </p:cNvPr>
          <p:cNvSpPr>
            <a:spLocks noGrp="1"/>
          </p:cNvSpPr>
          <p:nvPr>
            <p:ph type="sldNum" sz="quarter" idx="12"/>
          </p:nvPr>
        </p:nvSpPr>
        <p:spPr/>
        <p:txBody>
          <a:bodyPr/>
          <a:lstStyle/>
          <a:p>
            <a:fld id="{8FF21903-D1FE-416F-931C-FA9290A33B1A}" type="slidenum">
              <a:rPr lang="en-US" smtClean="0"/>
              <a:t>80</a:t>
            </a:fld>
            <a:endParaRPr lang="en-US"/>
          </a:p>
        </p:txBody>
      </p:sp>
    </p:spTree>
    <p:extLst>
      <p:ext uri="{BB962C8B-B14F-4D97-AF65-F5344CB8AC3E}">
        <p14:creationId xmlns:p14="http://schemas.microsoft.com/office/powerpoint/2010/main" val="3831508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F689-AAB0-47F5-B013-0927701FB341}"/>
              </a:ext>
            </a:extLst>
          </p:cNvPr>
          <p:cNvSpPr>
            <a:spLocks noGrp="1"/>
          </p:cNvSpPr>
          <p:nvPr>
            <p:ph type="title"/>
          </p:nvPr>
        </p:nvSpPr>
        <p:spPr/>
        <p:txBody>
          <a:bodyPr/>
          <a:lstStyle/>
          <a:p>
            <a:r>
              <a:rPr lang="en-US"/>
              <a:t>Keep Meticulous Records and Versions</a:t>
            </a:r>
          </a:p>
        </p:txBody>
      </p:sp>
      <p:sp>
        <p:nvSpPr>
          <p:cNvPr id="3" name="Content Placeholder 2">
            <a:extLst>
              <a:ext uri="{FF2B5EF4-FFF2-40B4-BE49-F238E27FC236}">
                <a16:creationId xmlns:a16="http://schemas.microsoft.com/office/drawing/2014/main" id="{6A34ADDD-A8C3-4961-99B5-69FB8FA6A153}"/>
              </a:ext>
            </a:extLst>
          </p:cNvPr>
          <p:cNvSpPr>
            <a:spLocks noGrp="1"/>
          </p:cNvSpPr>
          <p:nvPr>
            <p:ph idx="1"/>
          </p:nvPr>
        </p:nvSpPr>
        <p:spPr/>
        <p:txBody>
          <a:bodyPr>
            <a:normAutofit lnSpcReduction="10000"/>
          </a:bodyPr>
          <a:lstStyle/>
          <a:p>
            <a:r>
              <a:rPr lang="en-US"/>
              <a:t>Keeping record of documents produced and emails helps getting paid</a:t>
            </a:r>
          </a:p>
          <a:p>
            <a:r>
              <a:rPr lang="en-US"/>
              <a:t>Keep versions of the document instead of saving over the same document over and over if working on your local machine</a:t>
            </a:r>
          </a:p>
          <a:p>
            <a:pPr lvl="1"/>
            <a:r>
              <a:rPr lang="en-US"/>
              <a:t>Document meta data is a lot harder to get</a:t>
            </a:r>
          </a:p>
          <a:p>
            <a:r>
              <a:rPr lang="en-US"/>
              <a:t>SharePoint keeps versions automatically so it should be as much of a concern but archive the old version and create a new version at least weekly so you have a snapshot in time</a:t>
            </a:r>
          </a:p>
          <a:p>
            <a:r>
              <a:rPr lang="en-US"/>
              <a:t>Save documents under descriptive names</a:t>
            </a:r>
          </a:p>
          <a:p>
            <a:r>
              <a:rPr lang="en-US"/>
              <a:t>Don’t ever delete a single received or sent email; archive or file as appropriate</a:t>
            </a:r>
          </a:p>
        </p:txBody>
      </p:sp>
      <p:sp>
        <p:nvSpPr>
          <p:cNvPr id="4" name="Date Placeholder 3">
            <a:extLst>
              <a:ext uri="{FF2B5EF4-FFF2-40B4-BE49-F238E27FC236}">
                <a16:creationId xmlns:a16="http://schemas.microsoft.com/office/drawing/2014/main" id="{B2317F53-575E-44FD-A869-008B9FAF022C}"/>
              </a:ext>
            </a:extLst>
          </p:cNvPr>
          <p:cNvSpPr>
            <a:spLocks noGrp="1"/>
          </p:cNvSpPr>
          <p:nvPr>
            <p:ph type="dt" sz="half" idx="10"/>
          </p:nvPr>
        </p:nvSpPr>
        <p:spPr/>
        <p:txBody>
          <a:bodyPr/>
          <a:lstStyle/>
          <a:p>
            <a:r>
              <a:rPr lang="en-US"/>
              <a:t>COPYRIGHT 2022 - OST GLOBAL SOLUTIONS, INC.</a:t>
            </a:r>
          </a:p>
        </p:txBody>
      </p:sp>
      <p:sp>
        <p:nvSpPr>
          <p:cNvPr id="5" name="Footer Placeholder 4">
            <a:extLst>
              <a:ext uri="{FF2B5EF4-FFF2-40B4-BE49-F238E27FC236}">
                <a16:creationId xmlns:a16="http://schemas.microsoft.com/office/drawing/2014/main" id="{5FED1719-5F4F-48CE-ACB3-55D563BF913D}"/>
              </a:ext>
            </a:extLst>
          </p:cNvPr>
          <p:cNvSpPr>
            <a:spLocks noGrp="1"/>
          </p:cNvSpPr>
          <p:nvPr>
            <p:ph type="ftr" sz="quarter" idx="11"/>
          </p:nvPr>
        </p:nvSpPr>
        <p:spPr/>
        <p:txBody>
          <a:bodyPr/>
          <a:lstStyle/>
          <a:p>
            <a:r>
              <a:rPr lang="en-US"/>
              <a:t>IMPROVING OUR COUNTRY THROUGH BETTER PROPOSALS</a:t>
            </a:r>
          </a:p>
        </p:txBody>
      </p:sp>
      <p:sp>
        <p:nvSpPr>
          <p:cNvPr id="6" name="Slide Number Placeholder 5">
            <a:extLst>
              <a:ext uri="{FF2B5EF4-FFF2-40B4-BE49-F238E27FC236}">
                <a16:creationId xmlns:a16="http://schemas.microsoft.com/office/drawing/2014/main" id="{FAD3771C-6427-4DAF-BD78-2974A14CEDAC}"/>
              </a:ext>
            </a:extLst>
          </p:cNvPr>
          <p:cNvSpPr>
            <a:spLocks noGrp="1"/>
          </p:cNvSpPr>
          <p:nvPr>
            <p:ph type="sldNum" sz="quarter" idx="12"/>
          </p:nvPr>
        </p:nvSpPr>
        <p:spPr/>
        <p:txBody>
          <a:bodyPr/>
          <a:lstStyle/>
          <a:p>
            <a:fld id="{8FF21903-D1FE-416F-931C-FA9290A33B1A}" type="slidenum">
              <a:rPr lang="en-US" smtClean="0"/>
              <a:t>81</a:t>
            </a:fld>
            <a:endParaRPr lang="en-US"/>
          </a:p>
        </p:txBody>
      </p:sp>
    </p:spTree>
    <p:extLst>
      <p:ext uri="{BB962C8B-B14F-4D97-AF65-F5344CB8AC3E}">
        <p14:creationId xmlns:p14="http://schemas.microsoft.com/office/powerpoint/2010/main" val="37891192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People at the meeting desk">
            <a:extLst>
              <a:ext uri="{FF2B5EF4-FFF2-40B4-BE49-F238E27FC236}">
                <a16:creationId xmlns:a16="http://schemas.microsoft.com/office/drawing/2014/main" id="{13B04A75-9B50-4649-A99D-0E9563C72724}"/>
              </a:ext>
            </a:extLst>
          </p:cNvPr>
          <p:cNvPicPr>
            <a:picLocks noChangeAspect="1"/>
          </p:cNvPicPr>
          <p:nvPr/>
        </p:nvPicPr>
        <p:blipFill rotWithShape="1">
          <a:blip r:embed="rId2">
            <a:alphaModFix amt="60000"/>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C59BA1C1-97AF-48B1-80C1-1CF87613041D}"/>
              </a:ext>
            </a:extLst>
          </p:cNvPr>
          <p:cNvSpPr>
            <a:spLocks noGrp="1"/>
          </p:cNvSpPr>
          <p:nvPr>
            <p:ph type="title"/>
          </p:nvPr>
        </p:nvSpPr>
        <p:spPr>
          <a:xfrm>
            <a:off x="1198181" y="728906"/>
            <a:ext cx="9792471" cy="2057037"/>
          </a:xfrm>
        </p:spPr>
        <p:txBody>
          <a:bodyPr>
            <a:normAutofit/>
          </a:bodyPr>
          <a:lstStyle/>
          <a:p>
            <a:r>
              <a:rPr lang="en-US">
                <a:solidFill>
                  <a:srgbClr val="FFFFFF"/>
                </a:solidFill>
              </a:rPr>
              <a:t>Conclusion</a:t>
            </a:r>
          </a:p>
        </p:txBody>
      </p:sp>
      <p:sp>
        <p:nvSpPr>
          <p:cNvPr id="3" name="Content Placeholder 2">
            <a:extLst>
              <a:ext uri="{FF2B5EF4-FFF2-40B4-BE49-F238E27FC236}">
                <a16:creationId xmlns:a16="http://schemas.microsoft.com/office/drawing/2014/main" id="{44E648C6-41DB-4B3F-85C1-E6726A009539}"/>
              </a:ext>
            </a:extLst>
          </p:cNvPr>
          <p:cNvSpPr>
            <a:spLocks noGrp="1"/>
          </p:cNvSpPr>
          <p:nvPr>
            <p:ph idx="1"/>
          </p:nvPr>
        </p:nvSpPr>
        <p:spPr>
          <a:xfrm>
            <a:off x="1198180" y="2785943"/>
            <a:ext cx="9792471" cy="3171423"/>
          </a:xfrm>
        </p:spPr>
        <p:txBody>
          <a:bodyPr>
            <a:normAutofit fontScale="92500" lnSpcReduction="20000"/>
          </a:bodyPr>
          <a:lstStyle/>
          <a:p>
            <a:r>
              <a:rPr lang="en-US" sz="3200">
                <a:solidFill>
                  <a:srgbClr val="FFFFFF"/>
                </a:solidFill>
              </a:rPr>
              <a:t>Thank you for taking this training</a:t>
            </a:r>
          </a:p>
          <a:p>
            <a:r>
              <a:rPr lang="en-US" sz="3200">
                <a:solidFill>
                  <a:srgbClr val="FFFFFF"/>
                </a:solidFill>
              </a:rPr>
              <a:t>The trick is implementing the lessons learned here</a:t>
            </a:r>
          </a:p>
          <a:p>
            <a:r>
              <a:rPr lang="en-US" sz="3200">
                <a:solidFill>
                  <a:srgbClr val="FFFFFF"/>
                </a:solidFill>
              </a:rPr>
              <a:t>Use this as your desktop reference </a:t>
            </a:r>
          </a:p>
          <a:p>
            <a:r>
              <a:rPr lang="en-US" sz="3200">
                <a:solidFill>
                  <a:srgbClr val="FFFFFF"/>
                </a:solidFill>
              </a:rPr>
              <a:t>Collect examples for lessons learned here</a:t>
            </a:r>
          </a:p>
          <a:p>
            <a:r>
              <a:rPr lang="en-US" sz="3200">
                <a:solidFill>
                  <a:srgbClr val="FFFFFF"/>
                </a:solidFill>
              </a:rPr>
              <a:t>Keep your own log of lessons learned</a:t>
            </a:r>
          </a:p>
          <a:p>
            <a:r>
              <a:rPr lang="en-US" sz="3200">
                <a:solidFill>
                  <a:srgbClr val="FFFFFF"/>
                </a:solidFill>
              </a:rPr>
              <a:t>Share your best practices with the team and ways to improve this course</a:t>
            </a:r>
          </a:p>
        </p:txBody>
      </p:sp>
      <p:sp>
        <p:nvSpPr>
          <p:cNvPr id="4" name="Date Placeholder 3">
            <a:extLst>
              <a:ext uri="{FF2B5EF4-FFF2-40B4-BE49-F238E27FC236}">
                <a16:creationId xmlns:a16="http://schemas.microsoft.com/office/drawing/2014/main" id="{20C0446A-9E86-477E-905C-727B73022752}"/>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9264FD09-69A4-40F1-A207-0C12651B3A29}"/>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FAC3C3C0-85C6-49CB-B1A0-619A9C6B99BA}"/>
              </a:ext>
            </a:extLst>
          </p:cNvPr>
          <p:cNvSpPr>
            <a:spLocks noGrp="1"/>
          </p:cNvSpPr>
          <p:nvPr>
            <p:ph type="sldNum" sz="quarter" idx="12"/>
          </p:nvPr>
        </p:nvSpPr>
        <p:spPr/>
        <p:txBody>
          <a:bodyPr/>
          <a:lstStyle/>
          <a:p>
            <a:fld id="{8FF21903-D1FE-416F-931C-FA9290A33B1A}" type="slidenum">
              <a:rPr lang="en-US" smtClean="0"/>
              <a:t>82</a:t>
            </a:fld>
            <a:endParaRPr lang="en-US"/>
          </a:p>
        </p:txBody>
      </p:sp>
    </p:spTree>
    <p:extLst>
      <p:ext uri="{BB962C8B-B14F-4D97-AF65-F5344CB8AC3E}">
        <p14:creationId xmlns:p14="http://schemas.microsoft.com/office/powerpoint/2010/main" val="2825916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6323-0389-4239-AD01-7EA4A644ED18}"/>
              </a:ext>
            </a:extLst>
          </p:cNvPr>
          <p:cNvSpPr>
            <a:spLocks noGrp="1"/>
          </p:cNvSpPr>
          <p:nvPr>
            <p:ph type="title"/>
          </p:nvPr>
        </p:nvSpPr>
        <p:spPr/>
        <p:txBody>
          <a:bodyPr/>
          <a:lstStyle/>
          <a:p>
            <a:r>
              <a:rPr lang="en-US"/>
              <a:t>Presentation Matters</a:t>
            </a:r>
          </a:p>
        </p:txBody>
      </p:sp>
      <p:sp>
        <p:nvSpPr>
          <p:cNvPr id="3" name="Content Placeholder 2">
            <a:extLst>
              <a:ext uri="{FF2B5EF4-FFF2-40B4-BE49-F238E27FC236}">
                <a16:creationId xmlns:a16="http://schemas.microsoft.com/office/drawing/2014/main" id="{5B8A29DB-6CA6-41AB-AB45-A49BEA25CBA3}"/>
              </a:ext>
            </a:extLst>
          </p:cNvPr>
          <p:cNvSpPr>
            <a:spLocks noGrp="1"/>
          </p:cNvSpPr>
          <p:nvPr>
            <p:ph idx="1"/>
          </p:nvPr>
        </p:nvSpPr>
        <p:spPr>
          <a:xfrm>
            <a:off x="838200" y="1825625"/>
            <a:ext cx="6029131" cy="4351338"/>
          </a:xfrm>
        </p:spPr>
        <p:txBody>
          <a:bodyPr>
            <a:normAutofit fontScale="92500"/>
          </a:bodyPr>
          <a:lstStyle/>
          <a:p>
            <a:r>
              <a:rPr lang="en-US"/>
              <a:t>All major consulting companies spend a tremendous amount of time and attention on polish of:</a:t>
            </a:r>
          </a:p>
          <a:p>
            <a:pPr lvl="1"/>
            <a:r>
              <a:rPr lang="en-US"/>
              <a:t>Client deliverables</a:t>
            </a:r>
          </a:p>
          <a:p>
            <a:pPr lvl="1"/>
            <a:r>
              <a:rPr lang="en-US"/>
              <a:t>Reports</a:t>
            </a:r>
          </a:p>
          <a:p>
            <a:pPr lvl="1"/>
            <a:r>
              <a:rPr lang="en-US"/>
              <a:t>Presentations</a:t>
            </a:r>
          </a:p>
          <a:p>
            <a:r>
              <a:rPr lang="en-US"/>
              <a:t>There is always a team of people on client meetings, conveying numbers of people working on the project, and commitment to client success</a:t>
            </a:r>
          </a:p>
          <a:p>
            <a:r>
              <a:rPr lang="en-US"/>
              <a:t>This formal process is there for a reason</a:t>
            </a:r>
          </a:p>
        </p:txBody>
      </p:sp>
      <p:sp>
        <p:nvSpPr>
          <p:cNvPr id="4" name="TextBox 3">
            <a:extLst>
              <a:ext uri="{FF2B5EF4-FFF2-40B4-BE49-F238E27FC236}">
                <a16:creationId xmlns:a16="http://schemas.microsoft.com/office/drawing/2014/main" id="{1A1B927A-5D88-4BF6-B7CB-F6A7FA789042}"/>
              </a:ext>
            </a:extLst>
          </p:cNvPr>
          <p:cNvSpPr txBox="1"/>
          <p:nvPr/>
        </p:nvSpPr>
        <p:spPr>
          <a:xfrm>
            <a:off x="6888736" y="1586505"/>
            <a:ext cx="5342416" cy="2308324"/>
          </a:xfrm>
          <a:prstGeom prst="rect">
            <a:avLst/>
          </a:prstGeom>
          <a:solidFill>
            <a:schemeClr val="accent6">
              <a:lumMod val="75000"/>
            </a:schemeClr>
          </a:solidFill>
        </p:spPr>
        <p:txBody>
          <a:bodyPr wrap="square" lIns="91440" tIns="45720" rIns="91440" bIns="45720" rtlCol="0" anchor="t">
            <a:spAutoFit/>
          </a:bodyPr>
          <a:lstStyle/>
          <a:p>
            <a:r>
              <a:rPr lang="en-US" sz="6000">
                <a:solidFill>
                  <a:schemeClr val="bg1"/>
                </a:solidFill>
                <a:latin typeface="Adobe Devanagari"/>
                <a:cs typeface="Adobe Devanagari" panose="02040503050201020203" pitchFamily="18" charset="0"/>
              </a:rPr>
              <a:t>Perception</a:t>
            </a:r>
            <a:r>
              <a:rPr lang="en-US" sz="7200">
                <a:solidFill>
                  <a:schemeClr val="bg1"/>
                </a:solidFill>
                <a:latin typeface="Adobe Devanagari"/>
                <a:cs typeface="Adobe Devanagari" panose="02040503050201020203" pitchFamily="18" charset="0"/>
              </a:rPr>
              <a:t> = Reality</a:t>
            </a:r>
          </a:p>
        </p:txBody>
      </p:sp>
      <p:sp>
        <p:nvSpPr>
          <p:cNvPr id="5" name="Date Placeholder 4">
            <a:extLst>
              <a:ext uri="{FF2B5EF4-FFF2-40B4-BE49-F238E27FC236}">
                <a16:creationId xmlns:a16="http://schemas.microsoft.com/office/drawing/2014/main" id="{1EA501EC-5D25-4BF6-9EBA-AA7EFE0BF668}"/>
              </a:ext>
            </a:extLst>
          </p:cNvPr>
          <p:cNvSpPr>
            <a:spLocks noGrp="1"/>
          </p:cNvSpPr>
          <p:nvPr>
            <p:ph type="dt" sz="half" idx="10"/>
          </p:nvPr>
        </p:nvSpPr>
        <p:spPr/>
        <p:txBody>
          <a:bodyPr/>
          <a:lstStyle/>
          <a:p>
            <a:r>
              <a:rPr lang="en-US"/>
              <a:t>COPYRIGHT 2022 - OST GLOBAL SOLUTIONS, INC.</a:t>
            </a:r>
          </a:p>
        </p:txBody>
      </p:sp>
      <p:sp>
        <p:nvSpPr>
          <p:cNvPr id="6" name="Footer Placeholder 5">
            <a:extLst>
              <a:ext uri="{FF2B5EF4-FFF2-40B4-BE49-F238E27FC236}">
                <a16:creationId xmlns:a16="http://schemas.microsoft.com/office/drawing/2014/main" id="{FD13E282-C478-4205-8CCA-417AFBAA0DE6}"/>
              </a:ext>
            </a:extLst>
          </p:cNvPr>
          <p:cNvSpPr>
            <a:spLocks noGrp="1"/>
          </p:cNvSpPr>
          <p:nvPr>
            <p:ph type="ftr" sz="quarter" idx="11"/>
          </p:nvPr>
        </p:nvSpPr>
        <p:spPr/>
        <p:txBody>
          <a:bodyPr/>
          <a:lstStyle/>
          <a:p>
            <a:r>
              <a:rPr lang="en-US"/>
              <a:t>IMPROVING OUR COUNTRY THROUGH BETTER PROPOSALS</a:t>
            </a:r>
          </a:p>
        </p:txBody>
      </p:sp>
      <p:sp>
        <p:nvSpPr>
          <p:cNvPr id="7" name="Slide Number Placeholder 6">
            <a:extLst>
              <a:ext uri="{FF2B5EF4-FFF2-40B4-BE49-F238E27FC236}">
                <a16:creationId xmlns:a16="http://schemas.microsoft.com/office/drawing/2014/main" id="{A51BF2A7-E7E4-4DCC-BC85-E12F867CCDDB}"/>
              </a:ext>
            </a:extLst>
          </p:cNvPr>
          <p:cNvSpPr>
            <a:spLocks noGrp="1"/>
          </p:cNvSpPr>
          <p:nvPr>
            <p:ph type="sldNum" sz="quarter" idx="12"/>
          </p:nvPr>
        </p:nvSpPr>
        <p:spPr/>
        <p:txBody>
          <a:bodyPr/>
          <a:lstStyle/>
          <a:p>
            <a:fld id="{8FF21903-D1FE-416F-931C-FA9290A33B1A}" type="slidenum">
              <a:rPr lang="en-US" smtClean="0"/>
              <a:t>9</a:t>
            </a:fld>
            <a:endParaRPr lang="en-US"/>
          </a:p>
        </p:txBody>
      </p:sp>
    </p:spTree>
    <p:extLst>
      <p:ext uri="{BB962C8B-B14F-4D97-AF65-F5344CB8AC3E}">
        <p14:creationId xmlns:p14="http://schemas.microsoft.com/office/powerpoint/2010/main" val="4223371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Benutzerdefiniert 9">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86a4038d1286c3ed7b0b2fd9f8d0e72e">
  <xsd:schema xmlns:xsd="http://www.w3.org/2001/XMLSchema" xmlns:xs="http://www.w3.org/2001/XMLSchema" xmlns:p="http://schemas.microsoft.com/office/2006/metadata/properties" xmlns:ns2="809d638e-a147-4e82-9c51-74d14f58915f" xmlns:ns3="0d2c0b90-7933-4143-90fc-02bd1832f434" xmlns:ns4="fa932a79-22aa-4d37-91cf-c80e1fe92fa2" targetNamespace="http://schemas.microsoft.com/office/2006/metadata/properties" ma:root="true" ma:fieldsID="b2dd238e66c19b3ae6fd2dfefa167150" ns2:_="" ns3:_="" ns4:_="">
    <xsd:import namespace="809d638e-a147-4e82-9c51-74d14f58915f"/>
    <xsd:import namespace="0d2c0b90-7933-4143-90fc-02bd1832f434"/>
    <xsd:import namespace="fa932a79-22aa-4d37-91cf-c80e1fe92f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MediaServiceAutoTags" minOccurs="0"/>
                <xsd:element ref="ns3:MediaLengthInSeconds" minOccurs="0"/>
                <xsd:element ref="ns4:SharedWithUsers" minOccurs="0"/>
                <xsd:element ref="ns4:SharedWithDetails" minOccurs="0"/>
                <xsd:element ref="ns3:MediaServiceObjectDetectorVersion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9d638e-a147-4e82-9c51-74d14f5891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a932a79-22aa-4d37-91cf-c80e1fe92fa2">
      <UserInfo>
        <DisplayName>Aloaye Tisor</DisplayName>
        <AccountId>52</AccountId>
        <AccountType/>
      </UserInfo>
    </SharedWithUsers>
  </documentManagement>
</p:properties>
</file>

<file path=customXml/itemProps1.xml><?xml version="1.0" encoding="utf-8"?>
<ds:datastoreItem xmlns:ds="http://schemas.openxmlformats.org/officeDocument/2006/customXml" ds:itemID="{35919E0A-F4A6-49AA-9DF5-CF9A7D86DEC7}">
  <ds:schemaRefs>
    <ds:schemaRef ds:uri="0d2c0b90-7933-4143-90fc-02bd1832f434"/>
    <ds:schemaRef ds:uri="809d638e-a147-4e82-9c51-74d14f58915f"/>
    <ds:schemaRef ds:uri="fa932a79-22aa-4d37-91cf-c80e1fe92f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9182D2-75B0-4DE1-92E7-982789C445CD}">
  <ds:schemaRefs>
    <ds:schemaRef ds:uri="http://schemas.microsoft.com/sharepoint/v3/contenttype/forms"/>
  </ds:schemaRefs>
</ds:datastoreItem>
</file>

<file path=customXml/itemProps3.xml><?xml version="1.0" encoding="utf-8"?>
<ds:datastoreItem xmlns:ds="http://schemas.openxmlformats.org/officeDocument/2006/customXml" ds:itemID="{03B2D1B7-2DD1-4741-96BA-6F49454CA891}">
  <ds:schemaRefs>
    <ds:schemaRef ds:uri="http://schemas.microsoft.com/office/2006/documentManagement/types"/>
    <ds:schemaRef ds:uri="http://schemas.microsoft.com/office/2006/metadata/properties"/>
    <ds:schemaRef ds:uri="http://www.w3.org/XML/1998/namespace"/>
    <ds:schemaRef ds:uri="809d638e-a147-4e82-9c51-74d14f58915f"/>
    <ds:schemaRef ds:uri="fa932a79-22aa-4d37-91cf-c80e1fe92fa2"/>
    <ds:schemaRef ds:uri="http://schemas.microsoft.com/office/infopath/2007/PartnerControls"/>
    <ds:schemaRef ds:uri="http://purl.org/dc/elements/1.1/"/>
    <ds:schemaRef ds:uri="http://purl.org/dc/dcmitype/"/>
    <ds:schemaRef ds:uri="http://schemas.openxmlformats.org/package/2006/metadata/core-properties"/>
    <ds:schemaRef ds:uri="0d2c0b90-7933-4143-90fc-02bd1832f43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9589</Words>
  <Application>Microsoft Office PowerPoint</Application>
  <PresentationFormat>Widescreen</PresentationFormat>
  <Paragraphs>882</Paragraphs>
  <Slides>82</Slides>
  <Notes>0</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82</vt:i4>
      </vt:variant>
    </vt:vector>
  </HeadingPairs>
  <TitlesOfParts>
    <vt:vector size="99" baseType="lpstr">
      <vt:lpstr>Adobe Devanagari</vt:lpstr>
      <vt:lpstr>-apple-system</vt:lpstr>
      <vt:lpstr>Arial</vt:lpstr>
      <vt:lpstr>Bebas Neue</vt:lpstr>
      <vt:lpstr>Brandon</vt:lpstr>
      <vt:lpstr>Calibri</vt:lpstr>
      <vt:lpstr>Calibri Light</vt:lpstr>
      <vt:lpstr>Hind</vt:lpstr>
      <vt:lpstr>inherit</vt:lpstr>
      <vt:lpstr>Segoe UI</vt:lpstr>
      <vt:lpstr>Segoe UI Historic</vt:lpstr>
      <vt:lpstr>Söhne</vt:lpstr>
      <vt:lpstr>TiemposTextWeb</vt:lpstr>
      <vt:lpstr>Wingdings</vt:lpstr>
      <vt:lpstr>WordVisiCarriageReturn_MSFontService</vt:lpstr>
      <vt:lpstr>Office Theme</vt:lpstr>
      <vt:lpstr>PRESENTATIONLOAD</vt:lpstr>
      <vt:lpstr>How to Be a Great Consultant</vt:lpstr>
      <vt:lpstr>Why This Training</vt:lpstr>
      <vt:lpstr>A Consultant’s Unique and Exciting Perspective of the Business and Government Worlds</vt:lpstr>
      <vt:lpstr>Training Structure</vt:lpstr>
      <vt:lpstr>Representing OST Module 1</vt:lpstr>
      <vt:lpstr>OST’s Core Values Directly Apply to Consultant Work</vt:lpstr>
      <vt:lpstr>Exercise</vt:lpstr>
      <vt:lpstr>OST’s One-Phrase Strategy (How We Make Money)</vt:lpstr>
      <vt:lpstr>Presentation Matters</vt:lpstr>
      <vt:lpstr>We Need to Be the “Supers” of Consulting</vt:lpstr>
      <vt:lpstr>Humans Are Flawed</vt:lpstr>
      <vt:lpstr>A Musician Was Playing at the DC Metro Station…</vt:lpstr>
      <vt:lpstr>No One Recognized Joshua Bell</vt:lpstr>
      <vt:lpstr>Present a Single, United Front</vt:lpstr>
      <vt:lpstr>Client Deliverables</vt:lpstr>
      <vt:lpstr>Articulate the Full OST Capabilities</vt:lpstr>
      <vt:lpstr>Exercise</vt:lpstr>
      <vt:lpstr>Dress Like a Successful Consultant</vt:lpstr>
      <vt:lpstr>Always Speak Positively About Our Work</vt:lpstr>
      <vt:lpstr>PowerPoint Presentation</vt:lpstr>
      <vt:lpstr>Body Language</vt:lpstr>
      <vt:lpstr>Being Articulate</vt:lpstr>
      <vt:lpstr>Writing for Success</vt:lpstr>
      <vt:lpstr>High-Value Consultants Talk Less and Listen More</vt:lpstr>
      <vt:lpstr>TMI is a Real Problem</vt:lpstr>
      <vt:lpstr>Rate Confidentiality</vt:lpstr>
      <vt:lpstr>Avoid Alienating the Client by Referring to Your Other Customers</vt:lpstr>
      <vt:lpstr>Don’t Discuss OST’s Internal Affairs</vt:lpstr>
      <vt:lpstr>Don’t Discuss How the Client’s Needs Compare to Ours</vt:lpstr>
      <vt:lpstr>End of Module 1</vt:lpstr>
      <vt:lpstr>OST Teamwork and Resources Module 2</vt:lpstr>
      <vt:lpstr>Winning Proposals is a Team Sport</vt:lpstr>
      <vt:lpstr>Upsell, Cross-Sell, Down-Sell</vt:lpstr>
      <vt:lpstr>OST’s Toolkit Is a Force Multiplier</vt:lpstr>
      <vt:lpstr>Respect OST Intellectual Property</vt:lpstr>
      <vt:lpstr>Ethics as OST Consultant</vt:lpstr>
      <vt:lpstr>Follow a Consultant Code of Conduct</vt:lpstr>
      <vt:lpstr>Non-Competes and Non-Solicitation</vt:lpstr>
      <vt:lpstr>Protect Clients’ Confidentiality, and Don’t Misuse Their Proprietary Information</vt:lpstr>
      <vt:lpstr>Consultant Mindset and Psychology</vt:lpstr>
      <vt:lpstr>IQ – EQ – SQ</vt:lpstr>
      <vt:lpstr>PowerPoint Presentation</vt:lpstr>
      <vt:lpstr>DISC Helps with EQ</vt:lpstr>
      <vt:lpstr>Exercise</vt:lpstr>
      <vt:lpstr>Build Client Relationships to Become Trusted Advisor </vt:lpstr>
      <vt:lpstr>Solve Problems</vt:lpstr>
      <vt:lpstr>8D Problem Solving Model Example</vt:lpstr>
      <vt:lpstr>Johari Window – Another Model</vt:lpstr>
      <vt:lpstr>PowerPoint Presentation</vt:lpstr>
      <vt:lpstr>Part 3</vt:lpstr>
      <vt:lpstr>Embracing a Collaborative and Empathetic Consulting Approach</vt:lpstr>
      <vt:lpstr>Cultivate a Results-Oriented and Passionate Approach (In Contrast to Consultant Mercenaries)</vt:lpstr>
      <vt:lpstr>Master Verbal and Written Communications</vt:lpstr>
      <vt:lpstr>Be Resourceful </vt:lpstr>
      <vt:lpstr>Get Rid of the “But”</vt:lpstr>
      <vt:lpstr>Know When to Speak Up and When to Be Silent</vt:lpstr>
      <vt:lpstr>Managing Client Relationship</vt:lpstr>
      <vt:lpstr>Make a Positive Impression Out of the Gate</vt:lpstr>
      <vt:lpstr>Adapt Approach and Processes to Client’s Organization and Circumstances</vt:lpstr>
      <vt:lpstr>Exercise</vt:lpstr>
      <vt:lpstr>Build Relationship with Key Leadership and Decision-Makers</vt:lpstr>
      <vt:lpstr>Elevating Your Project with Professional Touches</vt:lpstr>
      <vt:lpstr>Working with Difficult People; Conflict Resolution</vt:lpstr>
      <vt:lpstr>Exercise</vt:lpstr>
      <vt:lpstr>Managing Expectations</vt:lpstr>
      <vt:lpstr>Consultant Qualities</vt:lpstr>
      <vt:lpstr>Managing Difficult Client Behaviors</vt:lpstr>
      <vt:lpstr>PowerPoint Presentation</vt:lpstr>
      <vt:lpstr>Avoiding Costly Mistakes</vt:lpstr>
      <vt:lpstr>Obsessively Back Up and Share Your Work</vt:lpstr>
      <vt:lpstr>Always Get Your Assignments Handled First Before Taking on Extras</vt:lpstr>
      <vt:lpstr>Client Will Remove Their Confidence in You if You Betray a Limited BD Experience</vt:lpstr>
      <vt:lpstr>Instead, Share the Confidence Reinforcers</vt:lpstr>
      <vt:lpstr>Money Matters and Risk Management</vt:lpstr>
      <vt:lpstr>Be Meticulous About Timekeeping</vt:lpstr>
      <vt:lpstr>Control Scope Creep</vt:lpstr>
      <vt:lpstr>Manage 11th Hour Requests</vt:lpstr>
      <vt:lpstr>Billing with Tight Budgets</vt:lpstr>
      <vt:lpstr>Track Budgets Especially During Crunch Times</vt:lpstr>
      <vt:lpstr>Ad-hoc Assignments and Verbal Promises of Budget Increase Often Backfire</vt:lpstr>
      <vt:lpstr>Keep Meticulous Records and Versions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It Means to Be an OST Consultant</dc:title>
  <dc:creator>Olessia Smotrova</dc:creator>
  <cp:lastModifiedBy>Olessia Smotrova</cp:lastModifiedBy>
  <cp:revision>4</cp:revision>
  <dcterms:created xsi:type="dcterms:W3CDTF">2021-04-20T17:40:00Z</dcterms:created>
  <dcterms:modified xsi:type="dcterms:W3CDTF">2023-12-07T20:14:17Z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ies>
</file>